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44" r:id="rId2"/>
    <p:sldMasterId id="2147483780" r:id="rId3"/>
    <p:sldMasterId id="2147483804" r:id="rId4"/>
    <p:sldMasterId id="2147483828" r:id="rId5"/>
    <p:sldMasterId id="2147483840" r:id="rId6"/>
    <p:sldMasterId id="2147483900" r:id="rId7"/>
    <p:sldMasterId id="2147483912" r:id="rId8"/>
    <p:sldMasterId id="2147483924" r:id="rId9"/>
  </p:sldMasterIdLst>
  <p:sldIdLst>
    <p:sldId id="256" r:id="rId10"/>
    <p:sldId id="257" r:id="rId11"/>
    <p:sldId id="258" r:id="rId12"/>
    <p:sldId id="259" r:id="rId13"/>
    <p:sldId id="260" r:id="rId14"/>
    <p:sldId id="263" r:id="rId15"/>
    <p:sldId id="261" r:id="rId16"/>
    <p:sldId id="264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5F8BC-0729-48E0-9AA2-2CCD1AF92D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E1BE8-9391-43DB-8938-5D08C2E723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5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36F1E-98B7-48BA-9BF9-BA02F0D98B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0B00F-A687-49D4-877C-27D367CDDA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16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6A2B8-7BD3-4397-AE70-61CBD54B93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163B0-171D-44CA-A660-431D03DD45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763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AD34F-E70D-4BAE-88FE-813DFC89DA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8BB73-C682-4B10-8777-071D3405E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51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1C22F-A510-45FF-9F9B-68A2026846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8B1A7-21BD-419E-95A2-8BFBBC8A86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5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240F3-B8BE-46EC-B7EC-17EC1E7180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1FBC0-40C9-4F3D-A7DE-0D0B5325B7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444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D4C4E-0842-4405-BB7F-A097AB3BE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F5657-D672-4D8C-9346-82E0896DBB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95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634EC-1102-4676-AA67-04D68865B8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CFA55-CEC6-4B80-96E5-B5A9504AC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81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5F7F0-31DE-4545-B951-905DF505B1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96390-F266-4E2E-A233-E3C331C9E1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94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60C2-8675-4F49-9790-F9FCE20CDB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039A-F6B2-4BC6-B881-E12BE9E36D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40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7180C-645B-491A-8228-F402F59728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9F2D-5A07-4D4C-9743-BE5E91181F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22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03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5431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6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541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59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533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9816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2680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2884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806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31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9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514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92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487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246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63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400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6848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09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74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4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B34614-7EC7-4501-8BD1-9FB72ED427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014962-920F-4154-9886-80C4CA2529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7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23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04.02.2013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5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VID/video2.m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hyperlink" Target="VID/video3.mp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VID/video.m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81" y="116632"/>
            <a:ext cx="8986598" cy="5616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8856225" y="6461767"/>
            <a:ext cx="264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1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\job\2012-2013\PIC\728317_photoshopia.ru_253_Kostin_M._Denis_Davydov_i_Bag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547704" cy="4245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H:\DOC\job\2012-2013\PIC\90164259_RIAN_00313226HRr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63" y="3068960"/>
            <a:ext cx="5702044" cy="3715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572000" y="476672"/>
            <a:ext cx="4543450" cy="1526704"/>
          </a:xfrm>
          <a:prstGeom prst="roundRect">
            <a:avLst/>
          </a:prstGeom>
          <a:solidFill>
            <a:schemeClr val="accent1">
              <a:alpha val="66000"/>
            </a:schemeClr>
          </a:solidFill>
          <a:ln>
            <a:solidFill>
              <a:schemeClr val="accent1">
                <a:shade val="50000"/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45717" y="448915"/>
            <a:ext cx="44982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К Багратиону как-то раз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Явился подполковник дельный: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Денис Давыдов парой фраз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Обрисовал свой план идейный.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4926632"/>
            <a:ext cx="3456384" cy="1166664"/>
          </a:xfrm>
          <a:prstGeom prst="roundRect">
            <a:avLst/>
          </a:prstGeom>
          <a:solidFill>
            <a:schemeClr val="accent1">
              <a:alpha val="66000"/>
            </a:schemeClr>
          </a:solidFill>
          <a:ln>
            <a:solidFill>
              <a:schemeClr val="accent1">
                <a:shade val="50000"/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5032910"/>
            <a:ext cx="2956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В лесах возникли партизаны …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0679" y="651944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10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\job\2012-2013\PIC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7075">
            <a:off x="531904" y="988648"/>
            <a:ext cx="2437807" cy="345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OC\job\2012-2013\PIC\2013-02-03_1930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569">
            <a:off x="1864017" y="432994"/>
            <a:ext cx="2399718" cy="340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OC\job\2012-2013\PIC\79588660_12_olviopolskiy_gus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2304256" cy="34779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DOC\job\2012-2013\PIC\dd6eea0621d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816">
            <a:off x="5010247" y="450139"/>
            <a:ext cx="2416183" cy="349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DOC\job\2012-2013\PIC\gusg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767">
            <a:off x="6332360" y="1452363"/>
            <a:ext cx="2376087" cy="328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5472" y="4653136"/>
            <a:ext cx="70290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«Давным – давно»</a:t>
            </a:r>
            <a:endParaRPr lang="ru-RU" sz="6000" b="1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0679" y="6519446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11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Стрелка вправо 2">
            <a:hlinkClick r:id="rId7" action="ppaction://hlinkfile"/>
          </p:cNvPr>
          <p:cNvSpPr/>
          <p:nvPr/>
        </p:nvSpPr>
        <p:spPr>
          <a:xfrm>
            <a:off x="107504" y="6461881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\job\2012-2013\PIC\25_07_2012_denis-davyd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" y="110616"/>
            <a:ext cx="2723398" cy="3157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OC\job\2012-2013\PIC\21022_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2603"/>
            <a:ext cx="3810000" cy="2581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OC\job\2012-2013\PIC\4777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7" y="4149080"/>
            <a:ext cx="3715615" cy="25712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DOC\job\2012-2013\PIC\3kinopoisk.ru-Eskadron-gusar-letuchikh-7345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10" y="4214862"/>
            <a:ext cx="4321178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OC\job\2012-2013\PIC\davido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39429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10679" y="651944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12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DOC\job\2012-2013\PIC\fd73acedb9f9e63a9d118564f6b80bfa_1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07" y="3873275"/>
            <a:ext cx="4512693" cy="2928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OC\job\2012-2013\PIC\french_retreat_in_1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73274"/>
            <a:ext cx="4595811" cy="294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10679" y="651944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13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\job\2012-2013\PIC\dg201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322843" cy="2870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DOC\job\2012-2013\PIC\bre wkbey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762">
            <a:off x="4197241" y="605971"/>
            <a:ext cx="2691904" cy="269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DOC\job\2012-2013\PIC\uuq oyneg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031">
            <a:off x="6293898" y="337573"/>
            <a:ext cx="2590255" cy="2590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DOC\job\2012-2013\PIC\Картинка.1024x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51854"/>
            <a:ext cx="3528392" cy="37259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DOC\job\2012-2013\PIC\46666487_salyu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18811"/>
            <a:ext cx="4049366" cy="265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8891"/>
            <a:ext cx="32403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УРА!!! ПОБЕДА!!!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0679" y="6519446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14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5" name="Стрелка вправо 4">
            <a:hlinkClick r:id="rId7" action="ppaction://hlinkfile"/>
          </p:cNvPr>
          <p:cNvSpPr/>
          <p:nvPr/>
        </p:nvSpPr>
        <p:spPr>
          <a:xfrm>
            <a:off x="107504" y="6416884"/>
            <a:ext cx="288032" cy="302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DOC\job\2012-2013\PIC\triumfalna-ark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27931" cy="5570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6" name="Picture 4" descr="H:\DOC\job\2012-2013\PIC\0_118d7_f6e24691_XL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5" y="734458"/>
            <a:ext cx="8158985" cy="548577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077" name="Picture 5" descr="H:\DOC\job\2012-2013\PIC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1" y="731346"/>
            <a:ext cx="8482375" cy="5646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H:\DOC\job\2012-2013\PIC\0_b61e8_b9474a7f_X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97" y="656464"/>
            <a:ext cx="85725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:\DOC\job\2012-2013\PIC\Metro_Park_Pobedy_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" y="656464"/>
            <a:ext cx="9144464" cy="61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368"/>
            <a:ext cx="6193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Триумфальная арка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0679" y="651944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15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" presetID="21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4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\job\2012-2013\PIC\16144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OC\job\2012-2013\PIC\hram-pageID91-img1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8"/>
            <a:ext cx="9123497" cy="685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OC\job\2012-2013\PIC\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8"/>
            <a:ext cx="9130472" cy="685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OC\job\2012-2013\PIC\e8e9eb23f86a05d020a898b98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94994" y="1368"/>
            <a:ext cx="7190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Храм Христа Спасителя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0679" y="651944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16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\job\2012-2013\PIC\Русь-Велика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329" y="260648"/>
            <a:ext cx="3823999" cy="1915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10679" y="635016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16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1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81" y="116632"/>
            <a:ext cx="8986598" cy="5616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8741326" y="6471459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1</a:t>
            </a:r>
            <a:r>
              <a:rPr lang="ru-RU" sz="1400" dirty="0" smtClean="0">
                <a:solidFill>
                  <a:srgbClr val="C00000"/>
                </a:solidFill>
              </a:rPr>
              <a:t>8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323528" y="548680"/>
            <a:ext cx="3600400" cy="4176464"/>
          </a:xfrm>
          <a:prstGeom prst="foldedCorner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H:\DOC\job\2012-2013\PIC\bor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" y="685608"/>
            <a:ext cx="4281265" cy="340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86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\job\2012-2013\PIC\2013-01-31_1945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" y="99613"/>
            <a:ext cx="9127638" cy="64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DOC\job\2012-2013\PIC\cursor-blo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08" y="2348880"/>
            <a:ext cx="81259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DOC\job\2012-2013\PIC\1783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62949"/>
            <a:ext cx="3312368" cy="379724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51932" y="6519446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2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9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C\job\2012-2013\27.04.2012 Открытый урок 4 класс - 200 лет Отечественной войне 1812 года и Бородинскому сражению\Картинки\map5bi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3" y="-603448"/>
            <a:ext cx="8365685" cy="6624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DOC\job\2012-2013\PIC\napole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2880320" cy="32321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51932" y="6519446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3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DOC\job\2012-2013\PIC\opolcheni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33" y="224611"/>
            <a:ext cx="5377308" cy="3960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098" name="Picture 2" descr="H:\DOC\job\2012-2013\27.04.2012 Открытый урок 4 класс - 200 лет Отечественной войне 1812 года и Бородинскому сражению\Картинки\1315293983_brdn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891608" cy="3576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 descr="H:\DOC\job\2012-2013\PIC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79" y="2877431"/>
            <a:ext cx="3596926" cy="38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51932" y="651944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4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807" y="692696"/>
            <a:ext cx="4001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Отстоять Отчизну</a:t>
            </a:r>
            <a:r>
              <a:rPr lang="en-US" sz="2800" b="1" i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Отстоять страну!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DOC\job\2012-2013\27.04.2012 Открытый урок 4 класс - 200 лет Отечественной войне 1812 года и Бородинскому сражению\Картинки\Рисунок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15" y="3578647"/>
            <a:ext cx="5065094" cy="31371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118" y="3266308"/>
            <a:ext cx="4346575" cy="3071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DOC\job\2012-2013\27.04.2012 Открытый урок 4 класс - 200 лет Отечественной войне 1812 года и Бородинскому сражению\Картинки\Рисунок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" y="383300"/>
            <a:ext cx="4608512" cy="3664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H:\DOC\job\2012-2013\27.04.2012 Открытый урок 4 класс - 200 лет Отечественной войне 1812 года и Бородинскому сражению\Картинки\Рисунок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3300"/>
            <a:ext cx="4705940" cy="3024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51932" y="651944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5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7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2551113" cy="749300"/>
          </a:xfrm>
        </p:spPr>
        <p:txBody>
          <a:bodyPr/>
          <a:lstStyle/>
          <a:p>
            <a:r>
              <a:rPr lang="ru-RU" sz="1600" smtClean="0"/>
              <a:t>М. И. КУТУЗОВ И РУССКАЯ АРМИЯ В 1812 г.</a:t>
            </a:r>
          </a:p>
        </p:txBody>
      </p:sp>
      <p:sp>
        <p:nvSpPr>
          <p:cNvPr id="3075" name="Текст 3"/>
          <p:cNvSpPr>
            <a:spLocks noGrp="1"/>
          </p:cNvSpPr>
          <p:nvPr>
            <p:ph type="body" sz="half" idx="2"/>
          </p:nvPr>
        </p:nvSpPr>
        <p:spPr>
          <a:xfrm>
            <a:off x="1066800" y="1981200"/>
            <a:ext cx="2743200" cy="3733800"/>
          </a:xfrm>
        </p:spPr>
        <p:txBody>
          <a:bodyPr/>
          <a:lstStyle/>
          <a:p>
            <a:r>
              <a:rPr lang="ru-RU" smtClean="0"/>
              <a:t>Во главе русской армии в решающий период войны 1812г. был старый боевой русский генерал Михаил Илларионович Голенищев-Кутузов. Свыше пятидесяти лет прослужил Кутузов в русской армии. Он родился в 1745 г семье образованного по своему времени генерала инженерных войск.</a:t>
            </a:r>
          </a:p>
          <a:p>
            <a:r>
              <a:rPr lang="ru-RU" smtClean="0"/>
              <a:t>Кутузов был участником многих войн, в которых проявил себя не только выдающимся военачальником, но и исключительным храбрецом.</a:t>
            </a:r>
          </a:p>
          <a:p>
            <a:endParaRPr lang="ru-RU" smtClean="0"/>
          </a:p>
          <a:p>
            <a:r>
              <a:rPr lang="ru-RU" smtClean="0"/>
              <a:t>                                                                                 </a:t>
            </a:r>
          </a:p>
        </p:txBody>
      </p:sp>
      <p:sp>
        <p:nvSpPr>
          <p:cNvPr id="3076" name="Прямоугольник 5"/>
          <p:cNvSpPr>
            <a:spLocks noChangeArrowheads="1"/>
          </p:cNvSpPr>
          <p:nvPr/>
        </p:nvSpPr>
        <p:spPr bwMode="auto">
          <a:xfrm>
            <a:off x="5105400" y="56388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prstClr val="black"/>
                </a:solidFill>
                <a:latin typeface="Arial" charset="0"/>
                <a:cs typeface="Arial" charset="0"/>
              </a:rPr>
              <a:t>Михаил Илларионович Голенищев-Кутузов</a:t>
            </a:r>
          </a:p>
        </p:txBody>
      </p:sp>
      <p:pic>
        <p:nvPicPr>
          <p:cNvPr id="3077" name="Содержимое 7" descr="kutuz_volkov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0688" y="817563"/>
            <a:ext cx="3694112" cy="4630737"/>
          </a:xfrm>
        </p:spPr>
      </p:pic>
      <p:sp>
        <p:nvSpPr>
          <p:cNvPr id="6" name="TextBox 5"/>
          <p:cNvSpPr txBox="1"/>
          <p:nvPr/>
        </p:nvSpPr>
        <p:spPr>
          <a:xfrm>
            <a:off x="8851932" y="651944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977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C\job\2012-2013\27.04.2012 Открытый урок 4 класс - 200 лет Отечественной войне 1812 года и Бородинскому сражению\Картинки\стенд 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74" y="146931"/>
            <a:ext cx="8799344" cy="6218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51932" y="6519446"/>
            <a:ext cx="284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23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51932" y="651944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5" name="Стрелка вправо 4">
            <a:hlinkClick r:id="rId3" action="ppaction://hlinkfile"/>
          </p:cNvPr>
          <p:cNvSpPr/>
          <p:nvPr/>
        </p:nvSpPr>
        <p:spPr>
          <a:xfrm>
            <a:off x="105856" y="780412"/>
            <a:ext cx="67395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13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 descr="9f15fc8be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242786" cy="41835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8439" name="Picture 7" descr=" (450x579, 119Kb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286250" cy="5514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8851932" y="651944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9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4797152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000" dirty="0"/>
              <a:t>Нет, не пошла Москва моя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К </a:t>
            </a:r>
            <a:r>
              <a:rPr lang="ru-RU" sz="2000" dirty="0"/>
              <a:t>нему с повинной головою.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Не </a:t>
            </a:r>
            <a:r>
              <a:rPr lang="ru-RU" sz="2000" dirty="0"/>
              <a:t>праздник, не приемный дар,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Она </a:t>
            </a:r>
            <a:r>
              <a:rPr lang="ru-RU" sz="2000" dirty="0"/>
              <a:t>готовила пожар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Нетерпеливому </a:t>
            </a:r>
            <a:r>
              <a:rPr lang="ru-RU" sz="2000" dirty="0"/>
              <a:t>герою.</a:t>
            </a:r>
          </a:p>
        </p:txBody>
      </p:sp>
    </p:spTree>
    <p:extLst>
      <p:ext uri="{BB962C8B-B14F-4D97-AF65-F5344CB8AC3E}">
        <p14:creationId xmlns:p14="http://schemas.microsoft.com/office/powerpoint/2010/main" val="37836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517</TotalTime>
  <Words>168</Words>
  <Application>Microsoft Office PowerPoint</Application>
  <PresentationFormat>Экран (4:3)</PresentationFormat>
  <Paragraphs>40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1_Кутюр</vt:lpstr>
      <vt:lpstr>Воздушный поток</vt:lpstr>
      <vt:lpstr>Базовая</vt:lpstr>
      <vt:lpstr>Аспект</vt:lpstr>
      <vt:lpstr>Office Theme</vt:lpstr>
      <vt:lpstr>Бумажная</vt:lpstr>
      <vt:lpstr>Тема Office</vt:lpstr>
      <vt:lpstr>1_Воздушный поток</vt:lpstr>
      <vt:lpstr>2_Кутюр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М. И. КУТУЗОВ И РУССКАЯ АРМИЯ В 1812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K7</dc:creator>
  <cp:lastModifiedBy>K7</cp:lastModifiedBy>
  <cp:revision>41</cp:revision>
  <dcterms:created xsi:type="dcterms:W3CDTF">2013-01-31T14:41:58Z</dcterms:created>
  <dcterms:modified xsi:type="dcterms:W3CDTF">2013-02-04T18:23:32Z</dcterms:modified>
</cp:coreProperties>
</file>