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4" r:id="rId4"/>
    <p:sldId id="260" r:id="rId5"/>
    <p:sldId id="259" r:id="rId6"/>
    <p:sldId id="258" r:id="rId7"/>
    <p:sldId id="261" r:id="rId8"/>
    <p:sldId id="262" r:id="rId9"/>
    <p:sldId id="267" r:id="rId10"/>
    <p:sldId id="26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6" r:id="rId19"/>
    <p:sldId id="266" r:id="rId20"/>
    <p:sldId id="265" r:id="rId21"/>
    <p:sldId id="268" r:id="rId22"/>
    <p:sldId id="269" r:id="rId23"/>
    <p:sldId id="285" r:id="rId24"/>
    <p:sldId id="283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374F-C856-4B19-87AD-5471EC3FD031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6CEC3-7F41-4BE9-B28A-8BC332929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6CEC3-7F41-4BE9-B28A-8BC33292902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9;&#1095;&#1080;&#1090;&#1077;&#1083;&#1100;\Desktop\&#1059;&#1056;&#1054;&#1050;%20&#1042;&#1045;&#1057;&#1053;&#1040;\08_&#1079;&#1074;&#1091;&#1082;&#1080;+&#1074;&#1077;&#1089;&#1085;&#109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9;&#1095;&#1080;&#1090;&#1077;&#1083;&#1100;\Desktop\&#1059;&#1056;&#1054;&#1050;%20&#1042;&#1045;&#1057;&#1053;&#1040;\&#1047;&#1072;&#1081;&#1082;&#1072;%20&#1089;&#1077;&#1088;&#1077;&#1085;&#1100;&#1082;&#1080;&#1081;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9;&#1095;&#1080;&#1090;&#1077;&#1083;&#1100;\Desktop\&#1059;&#1056;&#1054;&#1050;%20&#1042;&#1045;&#1057;&#1053;&#1040;\&#1089;&#1082;&#1074;&#1086;&#1088;&#1077;&#1094;.mp3" TargetMode="Externa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59;&#1056;&#1054;&#1050;%20&#1042;&#1045;&#1057;&#1053;&#1040;\&#1052;&#1080;&#1088;%20&#1047;&#1074;&#1091;&#1082;&#1086;&#1074;%20-%20&#1047;&#1074;&#1091;&#1082;%20&#1044;&#1086;&#1078;&#1076;&#1103;%20&#1048;%20&#1043;&#1088;&#1086;&#1079;&#1099;.mp3" TargetMode="Externa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весны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ZN\признаки весны\73771324_623.jpg"/>
          <p:cNvPicPr>
            <a:picLocks noChangeAspect="1" noChangeArrowheads="1"/>
          </p:cNvPicPr>
          <p:nvPr/>
        </p:nvPicPr>
        <p:blipFill>
          <a:blip r:embed="rId3" cstate="print"/>
          <a:srcRect b="3181"/>
          <a:stretch>
            <a:fillRect/>
          </a:stretch>
        </p:blipFill>
        <p:spPr bwMode="auto">
          <a:xfrm>
            <a:off x="1357290" y="1428736"/>
            <a:ext cx="6438900" cy="5072098"/>
          </a:xfrm>
          <a:prstGeom prst="rect">
            <a:avLst/>
          </a:prstGeom>
          <a:noFill/>
        </p:spPr>
      </p:pic>
      <p:pic>
        <p:nvPicPr>
          <p:cNvPr id="5" name="08_звуки+вес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ZN\признаки весны\подснежни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620000" cy="5067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71501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Подснежник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звери встречают весну?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ZN\признаки весны\medvedi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357718" cy="5247804"/>
          </a:xfrm>
          <a:prstGeom prst="rect">
            <a:avLst/>
          </a:prstGeom>
          <a:noFill/>
        </p:spPr>
      </p:pic>
      <p:pic>
        <p:nvPicPr>
          <p:cNvPr id="14339" name="Picture 3" descr="C:\ZN\признаки весны\48bc843b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286248" cy="362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ZN\признаки весны\Kunduz--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718054" cy="51261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ZN\признаки весны\0009-007-1859-g.-Iz-Anglii-v-Avstraliju-privezeno-24-kro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54605"/>
            <a:ext cx="4857784" cy="3886227"/>
          </a:xfrm>
          <a:prstGeom prst="rect">
            <a:avLst/>
          </a:prstGeom>
          <a:noFill/>
        </p:spPr>
      </p:pic>
      <p:pic>
        <p:nvPicPr>
          <p:cNvPr id="5" name="Picture 2" descr="C:\ZN\признаки весны\ЗАЙЧОНОК.jpg"/>
          <p:cNvPicPr>
            <a:picLocks noChangeAspect="1" noChangeArrowheads="1"/>
          </p:cNvPicPr>
          <p:nvPr/>
        </p:nvPicPr>
        <p:blipFill>
          <a:blip r:embed="rId3" cstate="print"/>
          <a:srcRect r="31250" b="22028"/>
          <a:stretch>
            <a:fillRect/>
          </a:stretch>
        </p:blipFill>
        <p:spPr bwMode="auto">
          <a:xfrm>
            <a:off x="500034" y="285728"/>
            <a:ext cx="4241433" cy="3439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ZN\признаки весны\2483168.jpg"/>
          <p:cNvPicPr>
            <a:picLocks noChangeAspect="1" noChangeArrowheads="1"/>
          </p:cNvPicPr>
          <p:nvPr/>
        </p:nvPicPr>
        <p:blipFill>
          <a:blip r:embed="rId2" cstate="print"/>
          <a:srcRect l="15637" r="2191" b="5563"/>
          <a:stretch>
            <a:fillRect/>
          </a:stretch>
        </p:blipFill>
        <p:spPr bwMode="auto">
          <a:xfrm>
            <a:off x="244672" y="214290"/>
            <a:ext cx="4470204" cy="3540945"/>
          </a:xfrm>
          <a:prstGeom prst="rect">
            <a:avLst/>
          </a:prstGeom>
          <a:noFill/>
        </p:spPr>
      </p:pic>
      <p:pic>
        <p:nvPicPr>
          <p:cNvPr id="17411" name="Picture 3" descr="C:\ZN\признаки весны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3762380" cy="322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ZN\признаки весны\38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7089775" cy="6153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ZN\признаки весны\x_9b7157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335862" cy="64249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йка сереньк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786182" y="2500306"/>
            <a:ext cx="1509722" cy="1509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Прилёт птиц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ZN\признаки весны\2119600-ac0be6787658b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249137" cy="4848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Ледоход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ZN\признаки весны\0_1e709_754cac5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57158" y="357166"/>
            <a:ext cx="2919431" cy="3146661"/>
            <a:chOff x="357158" y="357166"/>
            <a:chExt cx="2919431" cy="3146661"/>
          </a:xfrm>
        </p:grpSpPr>
        <p:pic>
          <p:nvPicPr>
            <p:cNvPr id="9218" name="Picture 2" descr="C:\ZN\признаки весны\грач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357166"/>
              <a:ext cx="2847993" cy="2513007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57158" y="2857496"/>
              <a:ext cx="2500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Грач</a:t>
              </a:r>
              <a:endPara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28992" y="1643050"/>
            <a:ext cx="2357454" cy="3861041"/>
            <a:chOff x="3428992" y="1643050"/>
            <a:chExt cx="2357454" cy="3861041"/>
          </a:xfrm>
        </p:grpSpPr>
        <p:pic>
          <p:nvPicPr>
            <p:cNvPr id="9219" name="Picture 3" descr="C:\ZN\признаки весны\скворец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8992" y="1643050"/>
              <a:ext cx="2357454" cy="321836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500430" y="4857760"/>
              <a:ext cx="2214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Скворец</a:t>
              </a:r>
              <a:endPara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29322" y="428604"/>
            <a:ext cx="3003807" cy="2789471"/>
            <a:chOff x="5929322" y="428604"/>
            <a:chExt cx="3003807" cy="2789471"/>
          </a:xfrm>
        </p:grpSpPr>
        <p:pic>
          <p:nvPicPr>
            <p:cNvPr id="9220" name="Picture 4" descr="C:\ZN\признаки весны\дрозд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322" y="428604"/>
              <a:ext cx="3003807" cy="2139953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000760" y="2571744"/>
              <a:ext cx="2857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Дрозд</a:t>
              </a:r>
              <a:endPara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4282" y="3786190"/>
            <a:ext cx="3143245" cy="2860909"/>
            <a:chOff x="214282" y="3786190"/>
            <a:chExt cx="3143245" cy="2860909"/>
          </a:xfrm>
        </p:grpSpPr>
        <p:pic>
          <p:nvPicPr>
            <p:cNvPr id="9221" name="Picture 5" descr="C:\ZN\признаки весны\зяблик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3786190"/>
              <a:ext cx="3143245" cy="235743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85720" y="6000768"/>
              <a:ext cx="2857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Зяблик</a:t>
              </a:r>
              <a:endPara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57884" y="3714752"/>
            <a:ext cx="2928958" cy="3003785"/>
            <a:chOff x="5857884" y="3714752"/>
            <a:chExt cx="2928958" cy="3003785"/>
          </a:xfrm>
        </p:grpSpPr>
        <p:pic>
          <p:nvPicPr>
            <p:cNvPr id="9222" name="Picture 6" descr="C:\ZN\признаки весны\коршун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7884" y="3714752"/>
              <a:ext cx="2928931" cy="242269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929322" y="6072206"/>
              <a:ext cx="2857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Коршун</a:t>
              </a:r>
              <a:endPara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85720" y="214290"/>
            <a:ext cx="4476776" cy="3861041"/>
            <a:chOff x="285720" y="214290"/>
            <a:chExt cx="4476776" cy="3861041"/>
          </a:xfrm>
        </p:grpSpPr>
        <p:pic>
          <p:nvPicPr>
            <p:cNvPr id="12292" name="Picture 4" descr="C:\ZN\признаки весны\texas-duck-hunting-seasons-2010-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214290"/>
              <a:ext cx="4476776" cy="320369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071538" y="3429000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Утки</a:t>
              </a:r>
              <a:endPara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71934" y="3357562"/>
            <a:ext cx="4572032" cy="3546604"/>
            <a:chOff x="4071934" y="3357562"/>
            <a:chExt cx="4572032" cy="3546604"/>
          </a:xfrm>
        </p:grpSpPr>
        <p:pic>
          <p:nvPicPr>
            <p:cNvPr id="12291" name="Picture 3" descr="C:\ZN\признаки весны\64adac00ac2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1934" y="3357562"/>
              <a:ext cx="4548198" cy="293787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071934" y="6257835"/>
              <a:ext cx="4572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Гуси и лебеди</a:t>
              </a:r>
              <a:endPara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28596" y="428604"/>
            <a:ext cx="4939830" cy="4208348"/>
            <a:chOff x="428596" y="428604"/>
            <a:chExt cx="4939830" cy="4208348"/>
          </a:xfrm>
        </p:grpSpPr>
        <p:pic>
          <p:nvPicPr>
            <p:cNvPr id="13314" name="Picture 2" descr="C:\ZN\признаки весны\lastoshki_foto_1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428604"/>
              <a:ext cx="4939830" cy="350362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214414" y="3929066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Ласточка</a:t>
              </a:r>
              <a:endPara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572000" y="3292594"/>
            <a:ext cx="4343887" cy="3565406"/>
            <a:chOff x="4572000" y="3143248"/>
            <a:chExt cx="4343887" cy="3565406"/>
          </a:xfrm>
        </p:grpSpPr>
        <p:pic>
          <p:nvPicPr>
            <p:cNvPr id="13315" name="Picture 3" descr="C:\ZN\признаки весны\стрижжж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3143248"/>
              <a:ext cx="4343887" cy="2974983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357818" y="6000768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Стриж</a:t>
              </a:r>
              <a:endPara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166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ZN\признаки весны\сквор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6167454" cy="6167454"/>
          </a:xfrm>
          <a:prstGeom prst="rect">
            <a:avLst/>
          </a:prstGeom>
          <a:noFill/>
        </p:spPr>
      </p:pic>
      <p:pic>
        <p:nvPicPr>
          <p:cNvPr id="3" name="сквор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ZN\признаки весны\1985020.jpg"/>
          <p:cNvPicPr>
            <a:picLocks noChangeAspect="1" noChangeArrowheads="1"/>
          </p:cNvPicPr>
          <p:nvPr/>
        </p:nvPicPr>
        <p:blipFill>
          <a:blip r:embed="rId2" cstate="print"/>
          <a:srcRect t="6250" r="16250" b="6250"/>
          <a:stretch>
            <a:fillRect/>
          </a:stretch>
        </p:blipFill>
        <p:spPr bwMode="auto">
          <a:xfrm>
            <a:off x="642910" y="357166"/>
            <a:ext cx="7889448" cy="61820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ZN\признаки весны\387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500858" cy="62685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ZN\признаки весны\Kravchik.jpg"/>
          <p:cNvPicPr>
            <a:picLocks noChangeAspect="1" noChangeArrowheads="1"/>
          </p:cNvPicPr>
          <p:nvPr/>
        </p:nvPicPr>
        <p:blipFill>
          <a:blip r:embed="rId2" cstate="print"/>
          <a:srcRect l="8988" t="10040" r="9626" b="13744"/>
          <a:stretch>
            <a:fillRect/>
          </a:stretch>
        </p:blipFill>
        <p:spPr bwMode="auto">
          <a:xfrm>
            <a:off x="339591" y="428604"/>
            <a:ext cx="8604180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ZN\признаки весны\20439736.jpg"/>
          <p:cNvPicPr>
            <a:picLocks noChangeAspect="1" noChangeArrowheads="1"/>
          </p:cNvPicPr>
          <p:nvPr/>
        </p:nvPicPr>
        <p:blipFill>
          <a:blip r:embed="rId2" cstate="print"/>
          <a:srcRect r="1250" b="3884"/>
          <a:stretch>
            <a:fillRect/>
          </a:stretch>
        </p:blipFill>
        <p:spPr bwMode="auto">
          <a:xfrm>
            <a:off x="500034" y="428604"/>
            <a:ext cx="8220263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Ледоход</a:t>
            </a:r>
            <a:endParaRPr lang="ru-RU" dirty="0"/>
          </a:p>
        </p:txBody>
      </p:sp>
      <p:pic>
        <p:nvPicPr>
          <p:cNvPr id="1026" name="Picture 2" descr="G:\УРОК ВЕСНА\признаки весны\0_81af6_cd53bb89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358114" cy="54817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D:\My\Изображения\Картины\Бакшеев Голубая весн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7"/>
            <a:ext cx="8263170" cy="6330881"/>
          </a:xfrm>
          <a:prstGeom prst="rect">
            <a:avLst/>
          </a:prstGeom>
          <a:noFill/>
        </p:spPr>
      </p:pic>
      <p:pic>
        <p:nvPicPr>
          <p:cNvPr id="4" name="Мир Звуков - Звук Дождя И Гроз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2357446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Первоцветы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ZN\признаки весны\73219812_matimache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6929486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572140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Мать-и-мачеха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ZN\признаки весны\перелескаa.jpg"/>
          <p:cNvPicPr>
            <a:picLocks noChangeAspect="1" noChangeArrowheads="1"/>
          </p:cNvPicPr>
          <p:nvPr/>
        </p:nvPicPr>
        <p:blipFill>
          <a:blip r:embed="rId2" cstate="print"/>
          <a:srcRect b="2500"/>
          <a:stretch>
            <a:fillRect/>
          </a:stretch>
        </p:blipFill>
        <p:spPr bwMode="auto">
          <a:xfrm>
            <a:off x="1071538" y="357166"/>
            <a:ext cx="7239024" cy="52935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643578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Перелеска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ZN\признаки весны\ветре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6200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715016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Ветреница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ZN\признаки весны\хохла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357166"/>
            <a:ext cx="7143800" cy="53646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71501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Хохлатка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ZN\признаки весны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7196344" cy="53926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643578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Медуница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31</Words>
  <Application>Microsoft Office PowerPoint</Application>
  <PresentationFormat>Экран (4:3)</PresentationFormat>
  <Paragraphs>23</Paragraphs>
  <Slides>30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Признаки весны</vt:lpstr>
      <vt:lpstr>Ледоход</vt:lpstr>
      <vt:lpstr>Ледоход</vt:lpstr>
      <vt:lpstr>Первоцветы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звери встречают весну?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Прилёт птиц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Насекомые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весны</dc:title>
  <cp:lastModifiedBy>Учитель</cp:lastModifiedBy>
  <cp:revision>17</cp:revision>
  <dcterms:modified xsi:type="dcterms:W3CDTF">2012-04-22T12:44:10Z</dcterms:modified>
</cp:coreProperties>
</file>