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63" r:id="rId4"/>
    <p:sldId id="257" r:id="rId5"/>
    <p:sldId id="258" r:id="rId6"/>
    <p:sldId id="265" r:id="rId7"/>
    <p:sldId id="264" r:id="rId8"/>
    <p:sldId id="261" r:id="rId9"/>
    <p:sldId id="26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9" autoAdjust="0"/>
    <p:restoredTop sz="94660"/>
  </p:normalViewPr>
  <p:slideViewPr>
    <p:cSldViewPr>
      <p:cViewPr>
        <p:scale>
          <a:sx n="66" d="100"/>
          <a:sy n="66" d="100"/>
        </p:scale>
        <p:origin x="-2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F63ADF-40A2-443B-9AB3-E8D9A3609926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60C61B-2E18-4388-AB6A-63B86BBEF90F}">
      <dgm:prSet custT="1"/>
      <dgm:spPr/>
      <dgm:t>
        <a:bodyPr/>
        <a:lstStyle/>
        <a:p>
          <a:r>
            <a:rPr lang="ru-RU" sz="1600" dirty="0" smtClean="0"/>
            <a:t>расширение имущественных прав матери при распаде семьи</a:t>
          </a:r>
          <a:endParaRPr lang="ru-RU" sz="1600" dirty="0"/>
        </a:p>
      </dgm:t>
    </dgm:pt>
    <dgm:pt modelId="{0EB395D3-7396-4374-A252-ECF1CDB877E6}" type="sibTrans" cxnId="{0ABCD701-E48C-4096-B8F4-74989FF0BFD2}">
      <dgm:prSet/>
      <dgm:spPr/>
      <dgm:t>
        <a:bodyPr/>
        <a:lstStyle/>
        <a:p>
          <a:endParaRPr lang="ru-RU"/>
        </a:p>
      </dgm:t>
    </dgm:pt>
    <dgm:pt modelId="{C2E3E9CA-E284-4197-A853-499CF6B6C496}" type="parTrans" cxnId="{0ABCD701-E48C-4096-B8F4-74989FF0BFD2}">
      <dgm:prSet/>
      <dgm:spPr/>
      <dgm:t>
        <a:bodyPr/>
        <a:lstStyle/>
        <a:p>
          <a:endParaRPr lang="ru-RU"/>
        </a:p>
      </dgm:t>
    </dgm:pt>
    <dgm:pt modelId="{594AC168-6DB6-4922-9846-0FD73491A717}">
      <dgm:prSet custT="1"/>
      <dgm:spPr/>
      <dgm:t>
        <a:bodyPr/>
        <a:lstStyle/>
        <a:p>
          <a:r>
            <a:rPr lang="ru-RU" sz="1600" dirty="0" smtClean="0"/>
            <a:t>изменение возраста при регистрации браков</a:t>
          </a:r>
          <a:endParaRPr lang="ru-RU" sz="1600" dirty="0"/>
        </a:p>
      </dgm:t>
    </dgm:pt>
    <dgm:pt modelId="{6AF082E8-0B33-406E-A92C-D8132AD4A881}" type="sibTrans" cxnId="{DF2876A7-F43C-4B71-86E3-319D2DEF2EFD}">
      <dgm:prSet/>
      <dgm:spPr/>
      <dgm:t>
        <a:bodyPr/>
        <a:lstStyle/>
        <a:p>
          <a:endParaRPr lang="ru-RU"/>
        </a:p>
      </dgm:t>
    </dgm:pt>
    <dgm:pt modelId="{923D0103-BD68-40D1-AF2E-DA6ED5F4F800}" type="parTrans" cxnId="{DF2876A7-F43C-4B71-86E3-319D2DEF2EFD}">
      <dgm:prSet/>
      <dgm:spPr/>
      <dgm:t>
        <a:bodyPr/>
        <a:lstStyle/>
        <a:p>
          <a:endParaRPr lang="ru-RU"/>
        </a:p>
      </dgm:t>
    </dgm:pt>
    <dgm:pt modelId="{08075A38-5A40-4A56-B3BE-9D8A60BD12C5}">
      <dgm:prSet phldrT="[Текст]" custT="1"/>
      <dgm:spPr/>
      <dgm:t>
        <a:bodyPr/>
        <a:lstStyle/>
        <a:p>
          <a:r>
            <a:rPr lang="ru-RU" sz="1600" dirty="0" smtClean="0"/>
            <a:t>запрет абортов.</a:t>
          </a:r>
          <a:endParaRPr lang="ru-RU" sz="1600" dirty="0"/>
        </a:p>
      </dgm:t>
    </dgm:pt>
    <dgm:pt modelId="{A973EA11-372D-4E7E-ABDB-7069F9F91D17}" type="sibTrans" cxnId="{086E3FDE-C861-4344-868A-C7E61047E51B}">
      <dgm:prSet/>
      <dgm:spPr/>
      <dgm:t>
        <a:bodyPr/>
        <a:lstStyle/>
        <a:p>
          <a:endParaRPr lang="ru-RU"/>
        </a:p>
      </dgm:t>
    </dgm:pt>
    <dgm:pt modelId="{BDC53FFA-E3DA-4983-B244-D7B69974D3BE}" type="parTrans" cxnId="{086E3FDE-C861-4344-868A-C7E61047E51B}">
      <dgm:prSet/>
      <dgm:spPr/>
      <dgm:t>
        <a:bodyPr/>
        <a:lstStyle/>
        <a:p>
          <a:endParaRPr lang="ru-RU"/>
        </a:p>
      </dgm:t>
    </dgm:pt>
    <dgm:pt modelId="{CCD50FCC-F92F-483B-80AC-58B3740BDCE2}">
      <dgm:prSet phldrT="[Текст]"/>
      <dgm:spPr/>
      <dgm:t>
        <a:bodyPr/>
        <a:lstStyle/>
        <a:p>
          <a:r>
            <a:rPr lang="ru-RU" dirty="0" smtClean="0"/>
            <a:t>административно-правовые меры </a:t>
          </a:r>
          <a:endParaRPr lang="ru-RU" dirty="0"/>
        </a:p>
      </dgm:t>
    </dgm:pt>
    <dgm:pt modelId="{AAC8B433-64E9-4288-A32D-74AA6598F12A}" type="sibTrans" cxnId="{D89D3C26-E7B9-4D00-A325-7737822D1589}">
      <dgm:prSet/>
      <dgm:spPr/>
      <dgm:t>
        <a:bodyPr/>
        <a:lstStyle/>
        <a:p>
          <a:endParaRPr lang="ru-RU"/>
        </a:p>
      </dgm:t>
    </dgm:pt>
    <dgm:pt modelId="{9FA99B97-C40D-4C92-847E-5751B92C0E31}" type="parTrans" cxnId="{D89D3C26-E7B9-4D00-A325-7737822D1589}">
      <dgm:prSet/>
      <dgm:spPr/>
      <dgm:t>
        <a:bodyPr/>
        <a:lstStyle/>
        <a:p>
          <a:endParaRPr lang="ru-RU"/>
        </a:p>
      </dgm:t>
    </dgm:pt>
    <dgm:pt modelId="{DB7F624F-554A-4715-8B4A-9E1B612502A6}">
      <dgm:prSet phldrT="[Текст]" custT="1"/>
      <dgm:spPr/>
      <dgm:t>
        <a:bodyPr/>
        <a:lstStyle/>
        <a:p>
          <a:r>
            <a:rPr lang="ru-RU" sz="1600" dirty="0" smtClean="0"/>
            <a:t>льготы многодетным семьям и молодоженам</a:t>
          </a:r>
          <a:endParaRPr lang="ru-RU" sz="1600" dirty="0"/>
        </a:p>
      </dgm:t>
    </dgm:pt>
    <dgm:pt modelId="{051B6625-62BD-4E5B-A3C3-464499A1D4E7}" type="sibTrans" cxnId="{F648FAB5-BD5C-4B88-9036-EA29E12B3C18}">
      <dgm:prSet/>
      <dgm:spPr/>
      <dgm:t>
        <a:bodyPr/>
        <a:lstStyle/>
        <a:p>
          <a:endParaRPr lang="ru-RU"/>
        </a:p>
      </dgm:t>
    </dgm:pt>
    <dgm:pt modelId="{1C5EE7E1-FAD6-4E6F-A752-9AC11E6B9299}" type="parTrans" cxnId="{F648FAB5-BD5C-4B88-9036-EA29E12B3C18}">
      <dgm:prSet/>
      <dgm:spPr/>
      <dgm:t>
        <a:bodyPr/>
        <a:lstStyle/>
        <a:p>
          <a:endParaRPr lang="ru-RU"/>
        </a:p>
      </dgm:t>
    </dgm:pt>
    <dgm:pt modelId="{4C76559F-6ADE-451D-87A6-B66AFF5E6FA8}">
      <dgm:prSet custT="1"/>
      <dgm:spPr/>
      <dgm:t>
        <a:bodyPr/>
        <a:lstStyle/>
        <a:p>
          <a:r>
            <a:rPr lang="ru-RU" sz="1600" dirty="0" smtClean="0"/>
            <a:t>расширение сети детских дошкольных учреждений </a:t>
          </a:r>
          <a:endParaRPr lang="ru-RU" sz="1600" dirty="0"/>
        </a:p>
      </dgm:t>
    </dgm:pt>
    <dgm:pt modelId="{1B278DA7-8A95-4283-A0C3-B9ED00C3333D}" type="sibTrans" cxnId="{0210CE70-3534-482A-8134-9BBCA8114787}">
      <dgm:prSet/>
      <dgm:spPr/>
      <dgm:t>
        <a:bodyPr/>
        <a:lstStyle/>
        <a:p>
          <a:endParaRPr lang="ru-RU"/>
        </a:p>
      </dgm:t>
    </dgm:pt>
    <dgm:pt modelId="{F59F7F9C-0060-411F-826C-91405CF95586}" type="parTrans" cxnId="{0210CE70-3534-482A-8134-9BBCA8114787}">
      <dgm:prSet/>
      <dgm:spPr/>
      <dgm:t>
        <a:bodyPr/>
        <a:lstStyle/>
        <a:p>
          <a:endParaRPr lang="ru-RU"/>
        </a:p>
      </dgm:t>
    </dgm:pt>
    <dgm:pt modelId="{C3C01708-5570-4A11-9D9F-E892A96214C2}">
      <dgm:prSet phldrT="[Текст]" custT="1"/>
      <dgm:spPr/>
      <dgm:t>
        <a:bodyPr/>
        <a:lstStyle/>
        <a:p>
          <a:r>
            <a:rPr lang="ru-RU" sz="1600" dirty="0" smtClean="0"/>
            <a:t>поощрительные выплаты</a:t>
          </a:r>
          <a:endParaRPr lang="ru-RU" sz="1600" dirty="0"/>
        </a:p>
      </dgm:t>
    </dgm:pt>
    <dgm:pt modelId="{0B41638B-579C-4646-9975-CE690C2498B2}" type="sibTrans" cxnId="{65AE5927-E1A8-4B1F-9D68-AB4469E093BB}">
      <dgm:prSet/>
      <dgm:spPr/>
      <dgm:t>
        <a:bodyPr/>
        <a:lstStyle/>
        <a:p>
          <a:endParaRPr lang="ru-RU"/>
        </a:p>
      </dgm:t>
    </dgm:pt>
    <dgm:pt modelId="{EDB4E485-9C37-4DE0-ABE4-8CC7D01939B1}" type="parTrans" cxnId="{65AE5927-E1A8-4B1F-9D68-AB4469E093BB}">
      <dgm:prSet/>
      <dgm:spPr/>
      <dgm:t>
        <a:bodyPr/>
        <a:lstStyle/>
        <a:p>
          <a:endParaRPr lang="ru-RU"/>
        </a:p>
      </dgm:t>
    </dgm:pt>
    <dgm:pt modelId="{7B557B62-792F-4E8A-AC74-AF8B613042D8}">
      <dgm:prSet phldrT="[Текст]" custT="1"/>
      <dgm:spPr/>
      <dgm:t>
        <a:bodyPr/>
        <a:lstStyle/>
        <a:p>
          <a:r>
            <a:rPr lang="ru-RU" sz="1800" dirty="0" smtClean="0"/>
            <a:t>Меры экономического о стимулирования рождаемости</a:t>
          </a:r>
          <a:endParaRPr lang="ru-RU" sz="1800" dirty="0"/>
        </a:p>
      </dgm:t>
    </dgm:pt>
    <dgm:pt modelId="{CC2D1510-1306-4028-843D-A4FB45CDA7BC}" type="sibTrans" cxnId="{B5A3F568-5210-4132-8AAB-0DD874D9BD39}">
      <dgm:prSet/>
      <dgm:spPr/>
      <dgm:t>
        <a:bodyPr/>
        <a:lstStyle/>
        <a:p>
          <a:endParaRPr lang="ru-RU"/>
        </a:p>
      </dgm:t>
    </dgm:pt>
    <dgm:pt modelId="{95080F9E-6460-4111-A147-333581DAC903}" type="parTrans" cxnId="{B5A3F568-5210-4132-8AAB-0DD874D9BD39}">
      <dgm:prSet/>
      <dgm:spPr/>
      <dgm:t>
        <a:bodyPr/>
        <a:lstStyle/>
        <a:p>
          <a:endParaRPr lang="ru-RU"/>
        </a:p>
      </dgm:t>
    </dgm:pt>
    <dgm:pt modelId="{6922399C-B330-4E07-9299-632C26DFB6A2}">
      <dgm:prSet phldrT="[Текст]"/>
      <dgm:spPr/>
      <dgm:t>
        <a:bodyPr/>
        <a:lstStyle/>
        <a:p>
          <a:r>
            <a:rPr lang="ru-RU" dirty="0" smtClean="0"/>
            <a:t>Демографическая  политика </a:t>
          </a:r>
          <a:endParaRPr lang="ru-RU" dirty="0"/>
        </a:p>
      </dgm:t>
    </dgm:pt>
    <dgm:pt modelId="{66BEA971-84E3-487C-8EA5-CFFCA6B27FD0}" type="sibTrans" cxnId="{7328357E-DE64-40A7-BCEE-65BD67C5A54E}">
      <dgm:prSet/>
      <dgm:spPr/>
      <dgm:t>
        <a:bodyPr/>
        <a:lstStyle/>
        <a:p>
          <a:endParaRPr lang="ru-RU"/>
        </a:p>
      </dgm:t>
    </dgm:pt>
    <dgm:pt modelId="{F3095197-2F8C-446D-8603-52047A6DC245}" type="parTrans" cxnId="{7328357E-DE64-40A7-BCEE-65BD67C5A54E}">
      <dgm:prSet/>
      <dgm:spPr/>
      <dgm:t>
        <a:bodyPr/>
        <a:lstStyle/>
        <a:p>
          <a:endParaRPr lang="ru-RU"/>
        </a:p>
      </dgm:t>
    </dgm:pt>
    <dgm:pt modelId="{F6D61985-EBF6-403C-8857-3885B909A48C}">
      <dgm:prSet custT="1"/>
      <dgm:spPr/>
      <dgm:t>
        <a:bodyPr/>
        <a:lstStyle/>
        <a:p>
          <a:r>
            <a:rPr lang="ru-RU" sz="1800" dirty="0" smtClean="0"/>
            <a:t>семейные пособия </a:t>
          </a:r>
          <a:endParaRPr lang="ru-RU" dirty="0"/>
        </a:p>
      </dgm:t>
    </dgm:pt>
    <dgm:pt modelId="{AC2ECA64-C04A-4D93-8B99-DAD73E84FCAB}" type="parTrans" cxnId="{431E10B2-2797-4E7F-8B41-9813526A426E}">
      <dgm:prSet/>
      <dgm:spPr/>
      <dgm:t>
        <a:bodyPr/>
        <a:lstStyle/>
        <a:p>
          <a:endParaRPr lang="ru-RU"/>
        </a:p>
      </dgm:t>
    </dgm:pt>
    <dgm:pt modelId="{008445AB-692F-4A70-81D9-8707B5E7E72F}" type="sibTrans" cxnId="{431E10B2-2797-4E7F-8B41-9813526A426E}">
      <dgm:prSet/>
      <dgm:spPr/>
      <dgm:t>
        <a:bodyPr/>
        <a:lstStyle/>
        <a:p>
          <a:endParaRPr lang="ru-RU"/>
        </a:p>
      </dgm:t>
    </dgm:pt>
    <dgm:pt modelId="{A0D9D309-5AE3-4B7E-BCBD-ECD2CC8C81A4}" type="pres">
      <dgm:prSet presAssocID="{E9F63ADF-40A2-443B-9AB3-E8D9A360992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876950C-9017-4030-94C8-13EA72A735BA}" type="pres">
      <dgm:prSet presAssocID="{6922399C-B330-4E07-9299-632C26DFB6A2}" presName="vertOne" presStyleCnt="0"/>
      <dgm:spPr/>
    </dgm:pt>
    <dgm:pt modelId="{2602C566-4AC9-4E1E-97DA-8B6CD1359AB2}" type="pres">
      <dgm:prSet presAssocID="{6922399C-B330-4E07-9299-632C26DFB6A2}" presName="txOne" presStyleLbl="node0" presStyleIdx="0" presStyleCnt="1" custScaleY="31916" custLinFactNeighborX="8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48F128-B564-43B1-9420-76C6BD5ADD09}" type="pres">
      <dgm:prSet presAssocID="{6922399C-B330-4E07-9299-632C26DFB6A2}" presName="parTransOne" presStyleCnt="0"/>
      <dgm:spPr/>
    </dgm:pt>
    <dgm:pt modelId="{3B312E51-CD59-410D-B0E0-AECBC24F0310}" type="pres">
      <dgm:prSet presAssocID="{6922399C-B330-4E07-9299-632C26DFB6A2}" presName="horzOne" presStyleCnt="0"/>
      <dgm:spPr/>
    </dgm:pt>
    <dgm:pt modelId="{EBF4D5F9-83F8-4391-B004-D080CE6FD1B1}" type="pres">
      <dgm:prSet presAssocID="{7B557B62-792F-4E8A-AC74-AF8B613042D8}" presName="vertTwo" presStyleCnt="0"/>
      <dgm:spPr/>
    </dgm:pt>
    <dgm:pt modelId="{6BAF5BE3-AD61-4D38-8315-08584C3FF590}" type="pres">
      <dgm:prSet presAssocID="{7B557B62-792F-4E8A-AC74-AF8B613042D8}" presName="txTwo" presStyleLbl="node2" presStyleIdx="0" presStyleCnt="2" custScaleY="511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F8440C-4C70-4A7F-8EBA-C699A8EC2B9C}" type="pres">
      <dgm:prSet presAssocID="{7B557B62-792F-4E8A-AC74-AF8B613042D8}" presName="parTransTwo" presStyleCnt="0"/>
      <dgm:spPr/>
    </dgm:pt>
    <dgm:pt modelId="{033A3F22-7125-4D2E-BA80-BF196CB59869}" type="pres">
      <dgm:prSet presAssocID="{7B557B62-792F-4E8A-AC74-AF8B613042D8}" presName="horzTwo" presStyleCnt="0"/>
      <dgm:spPr/>
    </dgm:pt>
    <dgm:pt modelId="{1BF9A2BA-4060-405E-9718-693FD44A5A51}" type="pres">
      <dgm:prSet presAssocID="{C3C01708-5570-4A11-9D9F-E892A96214C2}" presName="vertThree" presStyleCnt="0"/>
      <dgm:spPr/>
    </dgm:pt>
    <dgm:pt modelId="{DABFAAE9-B085-46BB-A87A-8FCB5BFD773C}" type="pres">
      <dgm:prSet presAssocID="{C3C01708-5570-4A11-9D9F-E892A96214C2}" presName="txThree" presStyleLbl="node3" presStyleIdx="0" presStyleCnt="5" custScaleY="563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EB5901-E961-46EF-97F2-88E7502A28B9}" type="pres">
      <dgm:prSet presAssocID="{C3C01708-5570-4A11-9D9F-E892A96214C2}" presName="parTransThree" presStyleCnt="0"/>
      <dgm:spPr/>
    </dgm:pt>
    <dgm:pt modelId="{D5315406-6E00-4787-998D-7A0C7F7680B2}" type="pres">
      <dgm:prSet presAssocID="{C3C01708-5570-4A11-9D9F-E892A96214C2}" presName="horzThree" presStyleCnt="0"/>
      <dgm:spPr/>
    </dgm:pt>
    <dgm:pt modelId="{5267D2CA-6724-4DC5-83C6-0257F783E5F7}" type="pres">
      <dgm:prSet presAssocID="{4C76559F-6ADE-451D-87A6-B66AFF5E6FA8}" presName="vertFour" presStyleCnt="0">
        <dgm:presLayoutVars>
          <dgm:chPref val="3"/>
        </dgm:presLayoutVars>
      </dgm:prSet>
      <dgm:spPr/>
    </dgm:pt>
    <dgm:pt modelId="{6CF417FC-9C5E-47C7-AF23-08722FB26C92}" type="pres">
      <dgm:prSet presAssocID="{4C76559F-6ADE-451D-87A6-B66AFF5E6FA8}" presName="txFour" presStyleLbl="node4" presStyleIdx="0" presStyleCnt="2" custScaleX="140004" custScaleY="518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C73368-96BE-437D-8191-9DCAEE9396BC}" type="pres">
      <dgm:prSet presAssocID="{4C76559F-6ADE-451D-87A6-B66AFF5E6FA8}" presName="horzFour" presStyleCnt="0"/>
      <dgm:spPr/>
    </dgm:pt>
    <dgm:pt modelId="{32CB65A7-E4C3-429A-95F5-E2ED70157D01}" type="pres">
      <dgm:prSet presAssocID="{0B41638B-579C-4646-9975-CE690C2498B2}" presName="sibSpaceThree" presStyleCnt="0"/>
      <dgm:spPr/>
    </dgm:pt>
    <dgm:pt modelId="{4A8143D2-1A7A-455B-9B06-EA5FD054CE44}" type="pres">
      <dgm:prSet presAssocID="{DB7F624F-554A-4715-8B4A-9E1B612502A6}" presName="vertThree" presStyleCnt="0"/>
      <dgm:spPr/>
    </dgm:pt>
    <dgm:pt modelId="{C14C59D1-2069-4CD8-83C0-4145C27C7856}" type="pres">
      <dgm:prSet presAssocID="{DB7F624F-554A-4715-8B4A-9E1B612502A6}" presName="txThree" presStyleLbl="node3" presStyleIdx="1" presStyleCnt="5" custScaleY="563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4C2B9F-7173-4DAF-BB5D-0391EE09C09A}" type="pres">
      <dgm:prSet presAssocID="{DB7F624F-554A-4715-8B4A-9E1B612502A6}" presName="parTransThree" presStyleCnt="0"/>
      <dgm:spPr/>
    </dgm:pt>
    <dgm:pt modelId="{2D88783F-181C-4BE7-ABD2-CA50A842D5B3}" type="pres">
      <dgm:prSet presAssocID="{DB7F624F-554A-4715-8B4A-9E1B612502A6}" presName="horzThree" presStyleCnt="0"/>
      <dgm:spPr/>
    </dgm:pt>
    <dgm:pt modelId="{7A64FC8D-C68A-4AF6-BBBB-A0FDDEFF49D5}" type="pres">
      <dgm:prSet presAssocID="{F6D61985-EBF6-403C-8857-3885B909A48C}" presName="vertFour" presStyleCnt="0">
        <dgm:presLayoutVars>
          <dgm:chPref val="3"/>
        </dgm:presLayoutVars>
      </dgm:prSet>
      <dgm:spPr/>
    </dgm:pt>
    <dgm:pt modelId="{8CE34124-D855-41B4-B955-7604042D8D8A}" type="pres">
      <dgm:prSet presAssocID="{F6D61985-EBF6-403C-8857-3885B909A48C}" presName="txFour" presStyleLbl="node4" presStyleIdx="1" presStyleCnt="2" custScaleY="518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4E32CA-8056-4657-BCDA-3890530F889A}" type="pres">
      <dgm:prSet presAssocID="{F6D61985-EBF6-403C-8857-3885B909A48C}" presName="horzFour" presStyleCnt="0"/>
      <dgm:spPr/>
    </dgm:pt>
    <dgm:pt modelId="{21EB5E0C-A746-45C9-81D4-E0249A7504B7}" type="pres">
      <dgm:prSet presAssocID="{CC2D1510-1306-4028-843D-A4FB45CDA7BC}" presName="sibSpaceTwo" presStyleCnt="0"/>
      <dgm:spPr/>
    </dgm:pt>
    <dgm:pt modelId="{E46C23AA-DF9A-4E30-A949-ABE3BE1AA40E}" type="pres">
      <dgm:prSet presAssocID="{CCD50FCC-F92F-483B-80AC-58B3740BDCE2}" presName="vertTwo" presStyleCnt="0"/>
      <dgm:spPr/>
    </dgm:pt>
    <dgm:pt modelId="{14C4095B-75D6-4629-8BCD-F09E3F0EF1B0}" type="pres">
      <dgm:prSet presAssocID="{CCD50FCC-F92F-483B-80AC-58B3740BDCE2}" presName="txTwo" presStyleLbl="node2" presStyleIdx="1" presStyleCnt="2" custScaleY="480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6A733F-448A-4013-AE6C-D4043055D267}" type="pres">
      <dgm:prSet presAssocID="{CCD50FCC-F92F-483B-80AC-58B3740BDCE2}" presName="parTransTwo" presStyleCnt="0"/>
      <dgm:spPr/>
    </dgm:pt>
    <dgm:pt modelId="{00BB0BA4-47B0-4F40-BDE5-42E28A9BE1AB}" type="pres">
      <dgm:prSet presAssocID="{CCD50FCC-F92F-483B-80AC-58B3740BDCE2}" presName="horzTwo" presStyleCnt="0"/>
      <dgm:spPr/>
    </dgm:pt>
    <dgm:pt modelId="{1E8CE44A-D7C2-4360-93B5-F151F1D9AEA2}" type="pres">
      <dgm:prSet presAssocID="{08075A38-5A40-4A56-B3BE-9D8A60BD12C5}" presName="vertThree" presStyleCnt="0"/>
      <dgm:spPr/>
    </dgm:pt>
    <dgm:pt modelId="{B4796077-8B58-489E-B152-2947074DBCBB}" type="pres">
      <dgm:prSet presAssocID="{08075A38-5A40-4A56-B3BE-9D8A60BD12C5}" presName="txThree" presStyleLbl="node3" presStyleIdx="2" presStyleCnt="5" custLinFactNeighborX="1459" custLinFactNeighborY="-9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62D752-5236-4F9E-84F5-C2A9BF49424F}" type="pres">
      <dgm:prSet presAssocID="{08075A38-5A40-4A56-B3BE-9D8A60BD12C5}" presName="horzThree" presStyleCnt="0"/>
      <dgm:spPr/>
    </dgm:pt>
    <dgm:pt modelId="{9D81B130-EDA3-472A-8C09-96D99C4888EC}" type="pres">
      <dgm:prSet presAssocID="{A973EA11-372D-4E7E-ABDB-7069F9F91D17}" presName="sibSpaceThree" presStyleCnt="0"/>
      <dgm:spPr/>
    </dgm:pt>
    <dgm:pt modelId="{910EB577-3348-4481-BB73-EED460674186}" type="pres">
      <dgm:prSet presAssocID="{594AC168-6DB6-4922-9846-0FD73491A717}" presName="vertThree" presStyleCnt="0"/>
      <dgm:spPr/>
    </dgm:pt>
    <dgm:pt modelId="{49B84D22-75BA-40A7-9954-4A3631521C6D}" type="pres">
      <dgm:prSet presAssocID="{594AC168-6DB6-4922-9846-0FD73491A717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BF4DEA-B85B-4946-A688-B2D44233962A}" type="pres">
      <dgm:prSet presAssocID="{594AC168-6DB6-4922-9846-0FD73491A717}" presName="horzThree" presStyleCnt="0"/>
      <dgm:spPr/>
    </dgm:pt>
    <dgm:pt modelId="{210A5483-91AA-4599-A0EC-8604027D313A}" type="pres">
      <dgm:prSet presAssocID="{6AF082E8-0B33-406E-A92C-D8132AD4A881}" presName="sibSpaceThree" presStyleCnt="0"/>
      <dgm:spPr/>
    </dgm:pt>
    <dgm:pt modelId="{2BB126CD-8AC8-4C21-B432-FFDBC1DFF9DE}" type="pres">
      <dgm:prSet presAssocID="{8560C61B-2E18-4388-AB6A-63B86BBEF90F}" presName="vertThree" presStyleCnt="0"/>
      <dgm:spPr/>
    </dgm:pt>
    <dgm:pt modelId="{A32E8696-C899-46EB-9EED-354EB7136BC4}" type="pres">
      <dgm:prSet presAssocID="{8560C61B-2E18-4388-AB6A-63B86BBEF90F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1BA1DE-5876-44A3-AF45-62BB68FE8A6C}" type="pres">
      <dgm:prSet presAssocID="{8560C61B-2E18-4388-AB6A-63B86BBEF90F}" presName="horzThree" presStyleCnt="0"/>
      <dgm:spPr/>
    </dgm:pt>
  </dgm:ptLst>
  <dgm:cxnLst>
    <dgm:cxn modelId="{3A767451-543E-4FC4-9623-860295239EFC}" type="presOf" srcId="{6922399C-B330-4E07-9299-632C26DFB6A2}" destId="{2602C566-4AC9-4E1E-97DA-8B6CD1359AB2}" srcOrd="0" destOrd="0" presId="urn:microsoft.com/office/officeart/2005/8/layout/hierarchy4"/>
    <dgm:cxn modelId="{D9543EB0-C201-48E0-815E-82929AA1AFA5}" type="presOf" srcId="{8560C61B-2E18-4388-AB6A-63B86BBEF90F}" destId="{A32E8696-C899-46EB-9EED-354EB7136BC4}" srcOrd="0" destOrd="0" presId="urn:microsoft.com/office/officeart/2005/8/layout/hierarchy4"/>
    <dgm:cxn modelId="{B5A3F568-5210-4132-8AAB-0DD874D9BD39}" srcId="{6922399C-B330-4E07-9299-632C26DFB6A2}" destId="{7B557B62-792F-4E8A-AC74-AF8B613042D8}" srcOrd="0" destOrd="0" parTransId="{95080F9E-6460-4111-A147-333581DAC903}" sibTransId="{CC2D1510-1306-4028-843D-A4FB45CDA7BC}"/>
    <dgm:cxn modelId="{9C712718-B9A4-40F7-9407-4EC86113D300}" type="presOf" srcId="{594AC168-6DB6-4922-9846-0FD73491A717}" destId="{49B84D22-75BA-40A7-9954-4A3631521C6D}" srcOrd="0" destOrd="0" presId="urn:microsoft.com/office/officeart/2005/8/layout/hierarchy4"/>
    <dgm:cxn modelId="{DF2876A7-F43C-4B71-86E3-319D2DEF2EFD}" srcId="{CCD50FCC-F92F-483B-80AC-58B3740BDCE2}" destId="{594AC168-6DB6-4922-9846-0FD73491A717}" srcOrd="1" destOrd="0" parTransId="{923D0103-BD68-40D1-AF2E-DA6ED5F4F800}" sibTransId="{6AF082E8-0B33-406E-A92C-D8132AD4A881}"/>
    <dgm:cxn modelId="{0210CE70-3534-482A-8134-9BBCA8114787}" srcId="{C3C01708-5570-4A11-9D9F-E892A96214C2}" destId="{4C76559F-6ADE-451D-87A6-B66AFF5E6FA8}" srcOrd="0" destOrd="0" parTransId="{F59F7F9C-0060-411F-826C-91405CF95586}" sibTransId="{1B278DA7-8A95-4283-A0C3-B9ED00C3333D}"/>
    <dgm:cxn modelId="{65AE5927-E1A8-4B1F-9D68-AB4469E093BB}" srcId="{7B557B62-792F-4E8A-AC74-AF8B613042D8}" destId="{C3C01708-5570-4A11-9D9F-E892A96214C2}" srcOrd="0" destOrd="0" parTransId="{EDB4E485-9C37-4DE0-ABE4-8CC7D01939B1}" sibTransId="{0B41638B-579C-4646-9975-CE690C2498B2}"/>
    <dgm:cxn modelId="{0ABCD701-E48C-4096-B8F4-74989FF0BFD2}" srcId="{CCD50FCC-F92F-483B-80AC-58B3740BDCE2}" destId="{8560C61B-2E18-4388-AB6A-63B86BBEF90F}" srcOrd="2" destOrd="0" parTransId="{C2E3E9CA-E284-4197-A853-499CF6B6C496}" sibTransId="{0EB395D3-7396-4374-A252-ECF1CDB877E6}"/>
    <dgm:cxn modelId="{7328357E-DE64-40A7-BCEE-65BD67C5A54E}" srcId="{E9F63ADF-40A2-443B-9AB3-E8D9A3609926}" destId="{6922399C-B330-4E07-9299-632C26DFB6A2}" srcOrd="0" destOrd="0" parTransId="{F3095197-2F8C-446D-8603-52047A6DC245}" sibTransId="{66BEA971-84E3-487C-8EA5-CFFCA6B27FD0}"/>
    <dgm:cxn modelId="{93C36B76-D6DA-4FAB-8255-0B63FDA50F47}" type="presOf" srcId="{CCD50FCC-F92F-483B-80AC-58B3740BDCE2}" destId="{14C4095B-75D6-4629-8BCD-F09E3F0EF1B0}" srcOrd="0" destOrd="0" presId="urn:microsoft.com/office/officeart/2005/8/layout/hierarchy4"/>
    <dgm:cxn modelId="{D89D3C26-E7B9-4D00-A325-7737822D1589}" srcId="{6922399C-B330-4E07-9299-632C26DFB6A2}" destId="{CCD50FCC-F92F-483B-80AC-58B3740BDCE2}" srcOrd="1" destOrd="0" parTransId="{9FA99B97-C40D-4C92-847E-5751B92C0E31}" sibTransId="{AAC8B433-64E9-4288-A32D-74AA6598F12A}"/>
    <dgm:cxn modelId="{80A16D0A-A5D5-4676-AE01-87DA46055EAB}" type="presOf" srcId="{08075A38-5A40-4A56-B3BE-9D8A60BD12C5}" destId="{B4796077-8B58-489E-B152-2947074DBCBB}" srcOrd="0" destOrd="0" presId="urn:microsoft.com/office/officeart/2005/8/layout/hierarchy4"/>
    <dgm:cxn modelId="{431E10B2-2797-4E7F-8B41-9813526A426E}" srcId="{DB7F624F-554A-4715-8B4A-9E1B612502A6}" destId="{F6D61985-EBF6-403C-8857-3885B909A48C}" srcOrd="0" destOrd="0" parTransId="{AC2ECA64-C04A-4D93-8B99-DAD73E84FCAB}" sibTransId="{008445AB-692F-4A70-81D9-8707B5E7E72F}"/>
    <dgm:cxn modelId="{086E3FDE-C861-4344-868A-C7E61047E51B}" srcId="{CCD50FCC-F92F-483B-80AC-58B3740BDCE2}" destId="{08075A38-5A40-4A56-B3BE-9D8A60BD12C5}" srcOrd="0" destOrd="0" parTransId="{BDC53FFA-E3DA-4983-B244-D7B69974D3BE}" sibTransId="{A973EA11-372D-4E7E-ABDB-7069F9F91D17}"/>
    <dgm:cxn modelId="{5EBB0EC8-C5D2-493A-82AC-670498726182}" type="presOf" srcId="{C3C01708-5570-4A11-9D9F-E892A96214C2}" destId="{DABFAAE9-B085-46BB-A87A-8FCB5BFD773C}" srcOrd="0" destOrd="0" presId="urn:microsoft.com/office/officeart/2005/8/layout/hierarchy4"/>
    <dgm:cxn modelId="{2260E2B5-95B1-472D-8550-711B0ADD93C2}" type="presOf" srcId="{7B557B62-792F-4E8A-AC74-AF8B613042D8}" destId="{6BAF5BE3-AD61-4D38-8315-08584C3FF590}" srcOrd="0" destOrd="0" presId="urn:microsoft.com/office/officeart/2005/8/layout/hierarchy4"/>
    <dgm:cxn modelId="{531E605C-CC85-481A-9823-071D173D08AD}" type="presOf" srcId="{F6D61985-EBF6-403C-8857-3885B909A48C}" destId="{8CE34124-D855-41B4-B955-7604042D8D8A}" srcOrd="0" destOrd="0" presId="urn:microsoft.com/office/officeart/2005/8/layout/hierarchy4"/>
    <dgm:cxn modelId="{CEF70672-7781-40B0-8629-F0DFA136868D}" type="presOf" srcId="{E9F63ADF-40A2-443B-9AB3-E8D9A3609926}" destId="{A0D9D309-5AE3-4B7E-BCBD-ECD2CC8C81A4}" srcOrd="0" destOrd="0" presId="urn:microsoft.com/office/officeart/2005/8/layout/hierarchy4"/>
    <dgm:cxn modelId="{C7E14DFB-15BE-4E2C-A951-4D5EB7082038}" type="presOf" srcId="{4C76559F-6ADE-451D-87A6-B66AFF5E6FA8}" destId="{6CF417FC-9C5E-47C7-AF23-08722FB26C92}" srcOrd="0" destOrd="0" presId="urn:microsoft.com/office/officeart/2005/8/layout/hierarchy4"/>
    <dgm:cxn modelId="{F648FAB5-BD5C-4B88-9036-EA29E12B3C18}" srcId="{7B557B62-792F-4E8A-AC74-AF8B613042D8}" destId="{DB7F624F-554A-4715-8B4A-9E1B612502A6}" srcOrd="1" destOrd="0" parTransId="{1C5EE7E1-FAD6-4E6F-A752-9AC11E6B9299}" sibTransId="{051B6625-62BD-4E5B-A3C3-464499A1D4E7}"/>
    <dgm:cxn modelId="{0E72FAEA-124F-4C38-8C87-66A9A4849D8C}" type="presOf" srcId="{DB7F624F-554A-4715-8B4A-9E1B612502A6}" destId="{C14C59D1-2069-4CD8-83C0-4145C27C7856}" srcOrd="0" destOrd="0" presId="urn:microsoft.com/office/officeart/2005/8/layout/hierarchy4"/>
    <dgm:cxn modelId="{49C0FD8F-2A74-423D-8010-565DFD535323}" type="presParOf" srcId="{A0D9D309-5AE3-4B7E-BCBD-ECD2CC8C81A4}" destId="{F876950C-9017-4030-94C8-13EA72A735BA}" srcOrd="0" destOrd="0" presId="urn:microsoft.com/office/officeart/2005/8/layout/hierarchy4"/>
    <dgm:cxn modelId="{6CD5B7F9-652A-45F1-AA49-7354252B00FF}" type="presParOf" srcId="{F876950C-9017-4030-94C8-13EA72A735BA}" destId="{2602C566-4AC9-4E1E-97DA-8B6CD1359AB2}" srcOrd="0" destOrd="0" presId="urn:microsoft.com/office/officeart/2005/8/layout/hierarchy4"/>
    <dgm:cxn modelId="{DF7BA0BE-7EC6-4E7B-B878-94CF6F18DD04}" type="presParOf" srcId="{F876950C-9017-4030-94C8-13EA72A735BA}" destId="{B448F128-B564-43B1-9420-76C6BD5ADD09}" srcOrd="1" destOrd="0" presId="urn:microsoft.com/office/officeart/2005/8/layout/hierarchy4"/>
    <dgm:cxn modelId="{3723D74D-6F7E-404F-A00C-7FD521BC9415}" type="presParOf" srcId="{F876950C-9017-4030-94C8-13EA72A735BA}" destId="{3B312E51-CD59-410D-B0E0-AECBC24F0310}" srcOrd="2" destOrd="0" presId="urn:microsoft.com/office/officeart/2005/8/layout/hierarchy4"/>
    <dgm:cxn modelId="{AD5F3D48-4B52-48A3-9A9A-F687AD6BE02D}" type="presParOf" srcId="{3B312E51-CD59-410D-B0E0-AECBC24F0310}" destId="{EBF4D5F9-83F8-4391-B004-D080CE6FD1B1}" srcOrd="0" destOrd="0" presId="urn:microsoft.com/office/officeart/2005/8/layout/hierarchy4"/>
    <dgm:cxn modelId="{46314966-B119-4C84-96F0-1C560A9CDBD3}" type="presParOf" srcId="{EBF4D5F9-83F8-4391-B004-D080CE6FD1B1}" destId="{6BAF5BE3-AD61-4D38-8315-08584C3FF590}" srcOrd="0" destOrd="0" presId="urn:microsoft.com/office/officeart/2005/8/layout/hierarchy4"/>
    <dgm:cxn modelId="{6BBA12ED-BAD0-4BEF-85EB-5B8137D3E81D}" type="presParOf" srcId="{EBF4D5F9-83F8-4391-B004-D080CE6FD1B1}" destId="{05F8440C-4C70-4A7F-8EBA-C699A8EC2B9C}" srcOrd="1" destOrd="0" presId="urn:microsoft.com/office/officeart/2005/8/layout/hierarchy4"/>
    <dgm:cxn modelId="{D25A3BBC-4C97-4EFD-80FA-4C0F971E4E53}" type="presParOf" srcId="{EBF4D5F9-83F8-4391-B004-D080CE6FD1B1}" destId="{033A3F22-7125-4D2E-BA80-BF196CB59869}" srcOrd="2" destOrd="0" presId="urn:microsoft.com/office/officeart/2005/8/layout/hierarchy4"/>
    <dgm:cxn modelId="{48A8D835-3644-4C86-AFC7-73A491223231}" type="presParOf" srcId="{033A3F22-7125-4D2E-BA80-BF196CB59869}" destId="{1BF9A2BA-4060-405E-9718-693FD44A5A51}" srcOrd="0" destOrd="0" presId="urn:microsoft.com/office/officeart/2005/8/layout/hierarchy4"/>
    <dgm:cxn modelId="{3F81C9C9-8765-40A9-96D2-21906D92209E}" type="presParOf" srcId="{1BF9A2BA-4060-405E-9718-693FD44A5A51}" destId="{DABFAAE9-B085-46BB-A87A-8FCB5BFD773C}" srcOrd="0" destOrd="0" presId="urn:microsoft.com/office/officeart/2005/8/layout/hierarchy4"/>
    <dgm:cxn modelId="{60684F9E-AC4E-40B8-B933-3686B77AA515}" type="presParOf" srcId="{1BF9A2BA-4060-405E-9718-693FD44A5A51}" destId="{DBEB5901-E961-46EF-97F2-88E7502A28B9}" srcOrd="1" destOrd="0" presId="urn:microsoft.com/office/officeart/2005/8/layout/hierarchy4"/>
    <dgm:cxn modelId="{39FB7759-A830-429F-A978-E6FDA841FFE4}" type="presParOf" srcId="{1BF9A2BA-4060-405E-9718-693FD44A5A51}" destId="{D5315406-6E00-4787-998D-7A0C7F7680B2}" srcOrd="2" destOrd="0" presId="urn:microsoft.com/office/officeart/2005/8/layout/hierarchy4"/>
    <dgm:cxn modelId="{6D10F619-A334-4FEE-9157-A3E7113E8C34}" type="presParOf" srcId="{D5315406-6E00-4787-998D-7A0C7F7680B2}" destId="{5267D2CA-6724-4DC5-83C6-0257F783E5F7}" srcOrd="0" destOrd="0" presId="urn:microsoft.com/office/officeart/2005/8/layout/hierarchy4"/>
    <dgm:cxn modelId="{62B3C5B0-257B-4782-91C3-EC723C13F2CD}" type="presParOf" srcId="{5267D2CA-6724-4DC5-83C6-0257F783E5F7}" destId="{6CF417FC-9C5E-47C7-AF23-08722FB26C92}" srcOrd="0" destOrd="0" presId="urn:microsoft.com/office/officeart/2005/8/layout/hierarchy4"/>
    <dgm:cxn modelId="{D6644DD6-A631-4C93-AD94-E3E5B7035502}" type="presParOf" srcId="{5267D2CA-6724-4DC5-83C6-0257F783E5F7}" destId="{E7C73368-96BE-437D-8191-9DCAEE9396BC}" srcOrd="1" destOrd="0" presId="urn:microsoft.com/office/officeart/2005/8/layout/hierarchy4"/>
    <dgm:cxn modelId="{7B5D255B-BEA3-4384-A865-ECBA765FBE6A}" type="presParOf" srcId="{033A3F22-7125-4D2E-BA80-BF196CB59869}" destId="{32CB65A7-E4C3-429A-95F5-E2ED70157D01}" srcOrd="1" destOrd="0" presId="urn:microsoft.com/office/officeart/2005/8/layout/hierarchy4"/>
    <dgm:cxn modelId="{E81FCFD1-E7A4-425A-B43F-59A52F71C714}" type="presParOf" srcId="{033A3F22-7125-4D2E-BA80-BF196CB59869}" destId="{4A8143D2-1A7A-455B-9B06-EA5FD054CE44}" srcOrd="2" destOrd="0" presId="urn:microsoft.com/office/officeart/2005/8/layout/hierarchy4"/>
    <dgm:cxn modelId="{71D2CBA1-E553-4E48-BD63-CBBD53B21716}" type="presParOf" srcId="{4A8143D2-1A7A-455B-9B06-EA5FD054CE44}" destId="{C14C59D1-2069-4CD8-83C0-4145C27C7856}" srcOrd="0" destOrd="0" presId="urn:microsoft.com/office/officeart/2005/8/layout/hierarchy4"/>
    <dgm:cxn modelId="{1F38F9C6-ABC5-42E9-A7EA-42C2A7291AC7}" type="presParOf" srcId="{4A8143D2-1A7A-455B-9B06-EA5FD054CE44}" destId="{EB4C2B9F-7173-4DAF-BB5D-0391EE09C09A}" srcOrd="1" destOrd="0" presId="urn:microsoft.com/office/officeart/2005/8/layout/hierarchy4"/>
    <dgm:cxn modelId="{46D7F341-5109-4471-845E-3A527B36191A}" type="presParOf" srcId="{4A8143D2-1A7A-455B-9B06-EA5FD054CE44}" destId="{2D88783F-181C-4BE7-ABD2-CA50A842D5B3}" srcOrd="2" destOrd="0" presId="urn:microsoft.com/office/officeart/2005/8/layout/hierarchy4"/>
    <dgm:cxn modelId="{2513E0C9-134A-449E-80A1-3DF0E6418B30}" type="presParOf" srcId="{2D88783F-181C-4BE7-ABD2-CA50A842D5B3}" destId="{7A64FC8D-C68A-4AF6-BBBB-A0FDDEFF49D5}" srcOrd="0" destOrd="0" presId="urn:microsoft.com/office/officeart/2005/8/layout/hierarchy4"/>
    <dgm:cxn modelId="{FBD0D79D-F268-46D3-96AF-40F8C04D1EB8}" type="presParOf" srcId="{7A64FC8D-C68A-4AF6-BBBB-A0FDDEFF49D5}" destId="{8CE34124-D855-41B4-B955-7604042D8D8A}" srcOrd="0" destOrd="0" presId="urn:microsoft.com/office/officeart/2005/8/layout/hierarchy4"/>
    <dgm:cxn modelId="{800EBE4D-3FA6-4BB4-9A6A-FC9B81E65674}" type="presParOf" srcId="{7A64FC8D-C68A-4AF6-BBBB-A0FDDEFF49D5}" destId="{9A4E32CA-8056-4657-BCDA-3890530F889A}" srcOrd="1" destOrd="0" presId="urn:microsoft.com/office/officeart/2005/8/layout/hierarchy4"/>
    <dgm:cxn modelId="{6DA5AB7E-E825-4163-AD98-227DC4FD7888}" type="presParOf" srcId="{3B312E51-CD59-410D-B0E0-AECBC24F0310}" destId="{21EB5E0C-A746-45C9-81D4-E0249A7504B7}" srcOrd="1" destOrd="0" presId="urn:microsoft.com/office/officeart/2005/8/layout/hierarchy4"/>
    <dgm:cxn modelId="{2AB0A423-9180-4141-890D-EAD0BF624924}" type="presParOf" srcId="{3B312E51-CD59-410D-B0E0-AECBC24F0310}" destId="{E46C23AA-DF9A-4E30-A949-ABE3BE1AA40E}" srcOrd="2" destOrd="0" presId="urn:microsoft.com/office/officeart/2005/8/layout/hierarchy4"/>
    <dgm:cxn modelId="{578286D0-DC7E-49D8-9EAD-A1E3BDAD3712}" type="presParOf" srcId="{E46C23AA-DF9A-4E30-A949-ABE3BE1AA40E}" destId="{14C4095B-75D6-4629-8BCD-F09E3F0EF1B0}" srcOrd="0" destOrd="0" presId="urn:microsoft.com/office/officeart/2005/8/layout/hierarchy4"/>
    <dgm:cxn modelId="{CB4F58C2-71C7-4C3A-BC54-A5BCC8DAEBE8}" type="presParOf" srcId="{E46C23AA-DF9A-4E30-A949-ABE3BE1AA40E}" destId="{C76A733F-448A-4013-AE6C-D4043055D267}" srcOrd="1" destOrd="0" presId="urn:microsoft.com/office/officeart/2005/8/layout/hierarchy4"/>
    <dgm:cxn modelId="{8BB82ECC-A87E-49D6-9A30-5E8A50DA504B}" type="presParOf" srcId="{E46C23AA-DF9A-4E30-A949-ABE3BE1AA40E}" destId="{00BB0BA4-47B0-4F40-BDE5-42E28A9BE1AB}" srcOrd="2" destOrd="0" presId="urn:microsoft.com/office/officeart/2005/8/layout/hierarchy4"/>
    <dgm:cxn modelId="{5D3F98BE-A1B4-4EBA-9CE0-C70B4354D527}" type="presParOf" srcId="{00BB0BA4-47B0-4F40-BDE5-42E28A9BE1AB}" destId="{1E8CE44A-D7C2-4360-93B5-F151F1D9AEA2}" srcOrd="0" destOrd="0" presId="urn:microsoft.com/office/officeart/2005/8/layout/hierarchy4"/>
    <dgm:cxn modelId="{DA660383-99BB-4494-AE6C-A023A4C29B7F}" type="presParOf" srcId="{1E8CE44A-D7C2-4360-93B5-F151F1D9AEA2}" destId="{B4796077-8B58-489E-B152-2947074DBCBB}" srcOrd="0" destOrd="0" presId="urn:microsoft.com/office/officeart/2005/8/layout/hierarchy4"/>
    <dgm:cxn modelId="{9F98FC8D-71A7-4E85-89C6-B2E0A48AC520}" type="presParOf" srcId="{1E8CE44A-D7C2-4360-93B5-F151F1D9AEA2}" destId="{B562D752-5236-4F9E-84F5-C2A9BF49424F}" srcOrd="1" destOrd="0" presId="urn:microsoft.com/office/officeart/2005/8/layout/hierarchy4"/>
    <dgm:cxn modelId="{3F0AFFF9-E190-4BF1-B024-531687A1F36F}" type="presParOf" srcId="{00BB0BA4-47B0-4F40-BDE5-42E28A9BE1AB}" destId="{9D81B130-EDA3-472A-8C09-96D99C4888EC}" srcOrd="1" destOrd="0" presId="urn:microsoft.com/office/officeart/2005/8/layout/hierarchy4"/>
    <dgm:cxn modelId="{E61F1263-336B-4EE9-8FD1-43205E9059F2}" type="presParOf" srcId="{00BB0BA4-47B0-4F40-BDE5-42E28A9BE1AB}" destId="{910EB577-3348-4481-BB73-EED460674186}" srcOrd="2" destOrd="0" presId="urn:microsoft.com/office/officeart/2005/8/layout/hierarchy4"/>
    <dgm:cxn modelId="{2FF9CDBB-DE03-4D1C-B5CF-722E3B360A7A}" type="presParOf" srcId="{910EB577-3348-4481-BB73-EED460674186}" destId="{49B84D22-75BA-40A7-9954-4A3631521C6D}" srcOrd="0" destOrd="0" presId="urn:microsoft.com/office/officeart/2005/8/layout/hierarchy4"/>
    <dgm:cxn modelId="{31DC46A5-7DDB-47E0-9A46-4C5D0472F959}" type="presParOf" srcId="{910EB577-3348-4481-BB73-EED460674186}" destId="{FEBF4DEA-B85B-4946-A688-B2D44233962A}" srcOrd="1" destOrd="0" presId="urn:microsoft.com/office/officeart/2005/8/layout/hierarchy4"/>
    <dgm:cxn modelId="{D929E5C0-8E9C-4927-9216-23DC020A356C}" type="presParOf" srcId="{00BB0BA4-47B0-4F40-BDE5-42E28A9BE1AB}" destId="{210A5483-91AA-4599-A0EC-8604027D313A}" srcOrd="3" destOrd="0" presId="urn:microsoft.com/office/officeart/2005/8/layout/hierarchy4"/>
    <dgm:cxn modelId="{A54E55CD-AF9C-4C23-A285-A176CF714129}" type="presParOf" srcId="{00BB0BA4-47B0-4F40-BDE5-42E28A9BE1AB}" destId="{2BB126CD-8AC8-4C21-B432-FFDBC1DFF9DE}" srcOrd="4" destOrd="0" presId="urn:microsoft.com/office/officeart/2005/8/layout/hierarchy4"/>
    <dgm:cxn modelId="{4793E7E3-9340-483F-89FB-5517F33505F2}" type="presParOf" srcId="{2BB126CD-8AC8-4C21-B432-FFDBC1DFF9DE}" destId="{A32E8696-C899-46EB-9EED-354EB7136BC4}" srcOrd="0" destOrd="0" presId="urn:microsoft.com/office/officeart/2005/8/layout/hierarchy4"/>
    <dgm:cxn modelId="{7B559505-DD49-4513-B8AE-9091AA239BF0}" type="presParOf" srcId="{2BB126CD-8AC8-4C21-B432-FFDBC1DFF9DE}" destId="{841BA1DE-5876-44A3-AF45-62BB68FE8A6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02C566-4AC9-4E1E-97DA-8B6CD1359AB2}">
      <dsp:nvSpPr>
        <dsp:cNvPr id="0" name=""/>
        <dsp:cNvSpPr/>
      </dsp:nvSpPr>
      <dsp:spPr>
        <a:xfrm>
          <a:off x="1613" y="2633"/>
          <a:ext cx="8356603" cy="721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Демографическая  политика </a:t>
          </a:r>
          <a:endParaRPr lang="ru-RU" sz="3200" kern="1200" dirty="0"/>
        </a:p>
      </dsp:txBody>
      <dsp:txXfrm>
        <a:off x="1613" y="2633"/>
        <a:ext cx="8356603" cy="721465"/>
      </dsp:txXfrm>
    </dsp:sp>
    <dsp:sp modelId="{6BAF5BE3-AD61-4D38-8315-08584C3FF590}">
      <dsp:nvSpPr>
        <dsp:cNvPr id="0" name=""/>
        <dsp:cNvSpPr/>
      </dsp:nvSpPr>
      <dsp:spPr>
        <a:xfrm>
          <a:off x="8963" y="937102"/>
          <a:ext cx="3630619" cy="1156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Меры экономического о стимулирования рождаемости</a:t>
          </a:r>
          <a:endParaRPr lang="ru-RU" sz="1800" kern="1200" dirty="0"/>
        </a:p>
      </dsp:txBody>
      <dsp:txXfrm>
        <a:off x="8963" y="937102"/>
        <a:ext cx="3630619" cy="1156048"/>
      </dsp:txXfrm>
    </dsp:sp>
    <dsp:sp modelId="{DABFAAE9-B085-46BB-A87A-8FCB5BFD773C}">
      <dsp:nvSpPr>
        <dsp:cNvPr id="0" name=""/>
        <dsp:cNvSpPr/>
      </dsp:nvSpPr>
      <dsp:spPr>
        <a:xfrm>
          <a:off x="16044" y="2306155"/>
          <a:ext cx="2073342" cy="1272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поощрительные выплаты</a:t>
          </a:r>
          <a:endParaRPr lang="ru-RU" sz="1600" kern="1200" dirty="0"/>
        </a:p>
      </dsp:txBody>
      <dsp:txXfrm>
        <a:off x="16044" y="2306155"/>
        <a:ext cx="2073342" cy="1272826"/>
      </dsp:txXfrm>
    </dsp:sp>
    <dsp:sp modelId="{6CF417FC-9C5E-47C7-AF23-08722FB26C92}">
      <dsp:nvSpPr>
        <dsp:cNvPr id="0" name=""/>
        <dsp:cNvSpPr/>
      </dsp:nvSpPr>
      <dsp:spPr>
        <a:xfrm>
          <a:off x="16044" y="3791986"/>
          <a:ext cx="2073342" cy="1172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расширение сети детских дошкольных учреждений </a:t>
          </a:r>
          <a:endParaRPr lang="ru-RU" sz="1600" kern="1200" dirty="0"/>
        </a:p>
      </dsp:txBody>
      <dsp:txXfrm>
        <a:off x="16044" y="3791986"/>
        <a:ext cx="2073342" cy="1172685"/>
      </dsp:txXfrm>
    </dsp:sp>
    <dsp:sp modelId="{C14C59D1-2069-4CD8-83C0-4145C27C7856}">
      <dsp:nvSpPr>
        <dsp:cNvPr id="0" name=""/>
        <dsp:cNvSpPr/>
      </dsp:nvSpPr>
      <dsp:spPr>
        <a:xfrm>
          <a:off x="2151585" y="2306155"/>
          <a:ext cx="1480916" cy="1272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льготы многодетным семьям и молодоженам</a:t>
          </a:r>
          <a:endParaRPr lang="ru-RU" sz="1600" kern="1200" dirty="0"/>
        </a:p>
      </dsp:txBody>
      <dsp:txXfrm>
        <a:off x="2151585" y="2306155"/>
        <a:ext cx="1480916" cy="1272826"/>
      </dsp:txXfrm>
    </dsp:sp>
    <dsp:sp modelId="{8CE34124-D855-41B4-B955-7604042D8D8A}">
      <dsp:nvSpPr>
        <dsp:cNvPr id="0" name=""/>
        <dsp:cNvSpPr/>
      </dsp:nvSpPr>
      <dsp:spPr>
        <a:xfrm>
          <a:off x="2151585" y="3791986"/>
          <a:ext cx="1480916" cy="1172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семейные пособия </a:t>
          </a:r>
          <a:endParaRPr lang="ru-RU" kern="1200" dirty="0"/>
        </a:p>
      </dsp:txBody>
      <dsp:txXfrm>
        <a:off x="2151585" y="3791986"/>
        <a:ext cx="1480916" cy="1172685"/>
      </dsp:txXfrm>
    </dsp:sp>
    <dsp:sp modelId="{14C4095B-75D6-4629-8BCD-F09E3F0EF1B0}">
      <dsp:nvSpPr>
        <dsp:cNvPr id="0" name=""/>
        <dsp:cNvSpPr/>
      </dsp:nvSpPr>
      <dsp:spPr>
        <a:xfrm>
          <a:off x="3764344" y="937102"/>
          <a:ext cx="4584909" cy="1085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административно-правовые меры </a:t>
          </a:r>
          <a:endParaRPr lang="ru-RU" sz="3000" kern="1200" dirty="0"/>
        </a:p>
      </dsp:txBody>
      <dsp:txXfrm>
        <a:off x="3764344" y="937102"/>
        <a:ext cx="4584909" cy="1085498"/>
      </dsp:txXfrm>
    </dsp:sp>
    <dsp:sp modelId="{B4796077-8B58-489E-B152-2947074DBCBB}">
      <dsp:nvSpPr>
        <dsp:cNvPr id="0" name=""/>
        <dsp:cNvSpPr/>
      </dsp:nvSpPr>
      <dsp:spPr>
        <a:xfrm>
          <a:off x="3786218" y="2214582"/>
          <a:ext cx="1486715" cy="22605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запрет абортов.</a:t>
          </a:r>
          <a:endParaRPr lang="ru-RU" sz="1600" kern="1200" dirty="0"/>
        </a:p>
      </dsp:txBody>
      <dsp:txXfrm>
        <a:off x="3786218" y="2214582"/>
        <a:ext cx="1486715" cy="2260512"/>
      </dsp:txXfrm>
    </dsp:sp>
    <dsp:sp modelId="{49B84D22-75BA-40A7-9954-4A3631521C6D}">
      <dsp:nvSpPr>
        <dsp:cNvPr id="0" name=""/>
        <dsp:cNvSpPr/>
      </dsp:nvSpPr>
      <dsp:spPr>
        <a:xfrm>
          <a:off x="5313441" y="2235604"/>
          <a:ext cx="1486715" cy="22605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изменение возраста при регистрации браков</a:t>
          </a:r>
          <a:endParaRPr lang="ru-RU" sz="1600" kern="1200" dirty="0"/>
        </a:p>
      </dsp:txBody>
      <dsp:txXfrm>
        <a:off x="5313441" y="2235604"/>
        <a:ext cx="1486715" cy="2260512"/>
      </dsp:txXfrm>
    </dsp:sp>
    <dsp:sp modelId="{A32E8696-C899-46EB-9EED-354EB7136BC4}">
      <dsp:nvSpPr>
        <dsp:cNvPr id="0" name=""/>
        <dsp:cNvSpPr/>
      </dsp:nvSpPr>
      <dsp:spPr>
        <a:xfrm>
          <a:off x="6862355" y="2235604"/>
          <a:ext cx="1486715" cy="22605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расширение имущественных прав матери при распаде семьи</a:t>
          </a:r>
          <a:endParaRPr lang="ru-RU" sz="1600" kern="1200" dirty="0"/>
        </a:p>
      </dsp:txBody>
      <dsp:txXfrm>
        <a:off x="6862355" y="2235604"/>
        <a:ext cx="1486715" cy="2260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B7AC34-0D2A-4E08-BB28-914F392A114E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889047-7E50-4EA4-BA70-1D1FA0F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4A540-0AA5-4FDF-9D91-0B9DAC6D3A9E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2254295-697B-42FD-8081-972B91240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FE4E2-CC00-4460-B566-9EE02DB69663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DD70B-EE47-4284-909E-F6D2D6A5F8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DA56A-EE5F-4C80-9DC6-9EE67AA90913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848B6-2A2A-4246-B11D-154EB588C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4ED0A-F022-43BD-9102-30C69859FAD0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21DA0-D1C1-40E0-AF1E-78AD27D74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F84EE-7A83-47EC-9D98-4C55AF9CD535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2088C-4538-40B6-8ADF-D0E975498D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EECF6-87EC-4D37-BB0D-467E1C6437FB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58B85-0DFE-46D5-A92A-70544559F0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13496D5-4725-44C8-80DA-A4C67E5031C5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C56254-6E17-417C-981B-8DCA55F15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95B5F-B45E-472B-89BD-78326427F57F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F2E31-72FA-47C9-BF75-BD7A911FB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F3F4F-72E2-455F-9396-CB8ED202E805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1183F-32D6-488A-9C02-0A04CE8732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220FB-47B8-485F-8193-56BAADE9C3CE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3DCC9-2C77-4A32-892B-A3E7B49E81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2EBDB-846C-46C2-8184-7D43296BBFC2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625E9-E926-4258-B5EB-194829480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1A69B629-6828-4162-BB4A-DB4172EB17C7}" type="datetimeFigureOut">
              <a:rPr lang="ru-RU"/>
              <a:pPr>
                <a:defRPr/>
              </a:pPr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AEDC631-EB94-428A-8485-0E5CF0B9E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0" r:id="rId3"/>
    <p:sldLayoutId id="2147483691" r:id="rId4"/>
    <p:sldLayoutId id="2147483698" r:id="rId5"/>
    <p:sldLayoutId id="2147483699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086;&#1073;&#1088;&#1072;&#1079;&#1086;&#1074;&#1072;&#1090;&#1077;&#1083;&#1100;&#1085;&#1099;&#1077;%20&#1090;&#1077;&#1093;&#1085;&#1086;&#1083;&#1086;&#1075;&#1080;&#1080;.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685800" y="1714500"/>
            <a:ext cx="7772400" cy="1885950"/>
          </a:xfrm>
        </p:spPr>
        <p:txBody>
          <a:bodyPr/>
          <a:lstStyle/>
          <a:p>
            <a:pPr eaLnBrk="1" hangingPunct="1"/>
            <a:r>
              <a:rPr lang="ru-RU" smtClean="0"/>
              <a:t>Демографическая  ситуация  в современной  России.</a:t>
            </a:r>
            <a:br>
              <a:rPr lang="ru-RU" smtClean="0"/>
            </a:br>
            <a:endParaRPr lang="ru-RU" smtClean="0"/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214813"/>
            <a:ext cx="7900988" cy="1928812"/>
          </a:xfrm>
        </p:spPr>
        <p:txBody>
          <a:bodyPr/>
          <a:lstStyle/>
          <a:p>
            <a:pPr marL="63500" eaLnBrk="1" hangingPunct="1"/>
            <a:r>
              <a:rPr lang="ru-RU" sz="2200" b="1" smtClean="0">
                <a:latin typeface="PragmaticaKMM"/>
              </a:rPr>
              <a:t>Если человек совершает одну и ту же ошибку дважды, он должен поднять руки вверх и признаться либо в беспечности, либо в упрямстве. </a:t>
            </a:r>
          </a:p>
          <a:p>
            <a:pPr marL="63500" algn="r" eaLnBrk="1" hangingPunct="1"/>
            <a:r>
              <a:rPr lang="ru-RU" sz="2200" b="1" smtClean="0">
                <a:latin typeface="PragmaticaKMM"/>
              </a:rPr>
              <a:t>ЛОРИМЕР Джордж Хорас</a:t>
            </a:r>
          </a:p>
          <a:p>
            <a:pPr marL="63500" eaLnBrk="1" hangingPunct="1"/>
            <a:endParaRPr lang="ru-RU" sz="2200" b="1" smtClean="0">
              <a:latin typeface="PragmaticaKMM"/>
            </a:endParaRPr>
          </a:p>
          <a:p>
            <a:pPr marL="63500" eaLnBrk="1" hangingPunct="1"/>
            <a:endParaRPr lang="ru-RU" smtClean="0"/>
          </a:p>
          <a:p>
            <a:pPr marL="63500" eaLnBrk="1" hangingPunct="1"/>
            <a:endParaRPr lang="ru-RU" smtClean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285750" y="214313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Georgia" pitchFamily="18" charset="0"/>
              </a:rPr>
              <a:t>Обществознание 11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>
          <a:xfrm>
            <a:off x="7072313" y="214313"/>
            <a:ext cx="1674812" cy="285750"/>
          </a:xfrm>
        </p:spPr>
        <p:txBody>
          <a:bodyPr/>
          <a:lstStyle/>
          <a:p>
            <a:pPr algn="ctr">
              <a:defRPr/>
            </a:pPr>
            <a:fld id="{3157319B-6079-4CC1-8934-7C3E4AA07AC0}" type="datetime1">
              <a:rPr lang="ru-RU" sz="1600">
                <a:solidFill>
                  <a:schemeClr val="bg1"/>
                </a:solidFill>
              </a:rPr>
              <a:pPr algn="ctr">
                <a:defRPr/>
              </a:pPr>
              <a:t>18.11.2012</a:t>
            </a:fld>
            <a:endParaRPr lang="ru-RU" sz="1050" dirty="0">
              <a:solidFill>
                <a:schemeClr val="bg1"/>
              </a:solidFill>
            </a:endParaRP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3286125" y="214313"/>
            <a:ext cx="342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Georgia" pitchFamily="18" charset="0"/>
                <a:hlinkClick r:id="rId2" action="ppaction://hlinkpres?slideindex=1&amp;slidetitle="/>
              </a:rPr>
              <a:t>Образовательные технологии</a:t>
            </a:r>
            <a:endParaRPr lang="ru-RU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285750" y="457200"/>
            <a:ext cx="6286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514350" indent="-514350" algn="just">
              <a:buFont typeface="Trebuchet MS" pitchFamily="34" charset="0"/>
              <a:buAutoNum type="arabicPeriod"/>
              <a:tabLst>
                <a:tab pos="6337300" algn="l"/>
              </a:tabLst>
            </a:pPr>
            <a:r>
              <a:rPr lang="ru-RU" sz="3200">
                <a:latin typeface="Times New Roman" pitchFamily="18" charset="0"/>
                <a:cs typeface="Times New Roman" pitchFamily="18" charset="0"/>
              </a:rPr>
              <a:t>Стр. 35 № 2 заполните таблицу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428604"/>
          <a:ext cx="9144000" cy="640172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074689"/>
                <a:gridCol w="7069311"/>
              </a:tblGrid>
              <a:tr h="2841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/>
                        <a:t>критерии</a:t>
                      </a: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/>
                        <a:t>Вид  семьи, краткая характеристика</a:t>
                      </a:r>
                      <a:endParaRPr lang="ru-RU" sz="1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</a:tr>
              <a:tr h="12137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 smtClean="0"/>
                        <a:t>По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характеру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отношений </a:t>
                      </a:r>
                      <a:r>
                        <a:rPr lang="ru-RU" sz="1800" dirty="0"/>
                        <a:t>в семье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b="1" dirty="0"/>
                        <a:t>Патриархальная</a:t>
                      </a:r>
                      <a:r>
                        <a:rPr lang="ru-RU" sz="1800" dirty="0"/>
                        <a:t>, </a:t>
                      </a:r>
                      <a:r>
                        <a:rPr lang="ru-RU" sz="1800" b="1" dirty="0"/>
                        <a:t>Матриархальная,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b="1" dirty="0"/>
                        <a:t>Эгалитарная</a:t>
                      </a:r>
                      <a:r>
                        <a:rPr lang="ru-RU" sz="1800" dirty="0"/>
                        <a:t> (равенство), </a:t>
                      </a:r>
                      <a:r>
                        <a:rPr lang="ru-RU" sz="1800" b="1" dirty="0"/>
                        <a:t>Партнерская</a:t>
                      </a:r>
                      <a:r>
                        <a:rPr lang="ru-RU" sz="1800" dirty="0"/>
                        <a:t> (совместное принятие </a:t>
                      </a:r>
                      <a:r>
                        <a:rPr lang="ru-RU" sz="1800" dirty="0" smtClean="0"/>
                        <a:t>решений),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="1" dirty="0" smtClean="0"/>
                        <a:t>Автономная </a:t>
                      </a:r>
                      <a:r>
                        <a:rPr lang="ru-RU" sz="1800" dirty="0"/>
                        <a:t>(автономное принятие решений)</a:t>
                      </a: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</a:tr>
              <a:tr h="19851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/>
                        <a:t>По количественному составу родственников</a:t>
                      </a: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b="1" u="sng" dirty="0"/>
                        <a:t>Расширенная семья</a:t>
                      </a:r>
                      <a:r>
                        <a:rPr lang="ru-RU" sz="1800" b="1" dirty="0"/>
                        <a:t> </a:t>
                      </a:r>
                      <a:r>
                        <a:rPr lang="ru-RU" sz="1800" dirty="0"/>
                        <a:t>- вместе проживают несколько поколений, или несколько семей сестер и братьев (в России таких мало); </a:t>
                      </a:r>
                      <a:r>
                        <a:rPr lang="ru-RU" sz="1800" b="1" u="sng" dirty="0"/>
                        <a:t>Полная </a:t>
                      </a:r>
                      <a:r>
                        <a:rPr lang="ru-RU" sz="1800" b="1" u="sng" dirty="0" err="1"/>
                        <a:t>нуклеарная</a:t>
                      </a:r>
                      <a:r>
                        <a:rPr lang="ru-RU" sz="1800" dirty="0"/>
                        <a:t> семья, в которой совместно проживают родители и дети (типичная семья для современной России</a:t>
                      </a:r>
                      <a:r>
                        <a:rPr lang="ru-RU" sz="1800" dirty="0" smtClean="0"/>
                        <a:t>);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="1" u="sng" dirty="0" smtClean="0"/>
                        <a:t>Неполная </a:t>
                      </a:r>
                      <a:r>
                        <a:rPr lang="ru-RU" sz="1800" b="1" u="sng" dirty="0"/>
                        <a:t>семья</a:t>
                      </a:r>
                      <a:r>
                        <a:rPr lang="ru-RU" sz="1800" b="1" dirty="0"/>
                        <a:t>, </a:t>
                      </a:r>
                      <a:r>
                        <a:rPr lang="ru-RU" sz="1800" dirty="0"/>
                        <a:t>в которой отсутствует либо один родитель, либо дети.</a:t>
                      </a: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</a:tr>
              <a:tr h="2841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/>
                        <a:t>По составу детей</a:t>
                      </a: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b="1" dirty="0"/>
                        <a:t>малодетные, </a:t>
                      </a:r>
                      <a:r>
                        <a:rPr lang="ru-RU" sz="1800" b="1" dirty="0" err="1"/>
                        <a:t>среднедетные</a:t>
                      </a:r>
                      <a:r>
                        <a:rPr lang="ru-RU" sz="1800" b="1" dirty="0"/>
                        <a:t>, многодетны</a:t>
                      </a:r>
                      <a:r>
                        <a:rPr lang="ru-RU" sz="1800" dirty="0"/>
                        <a:t>е</a:t>
                      </a: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</a:tr>
              <a:tr h="903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 smtClean="0"/>
                        <a:t>по </a:t>
                      </a:r>
                      <a:r>
                        <a:rPr lang="ru-RU" sz="1800" dirty="0"/>
                        <a:t>количеству участвующих в браке</a:t>
                      </a: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b="1" dirty="0"/>
                        <a:t>моногамия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– 1 женщина </a:t>
                      </a:r>
                      <a:r>
                        <a:rPr lang="ru-RU" sz="1800" dirty="0"/>
                        <a:t>и </a:t>
                      </a:r>
                      <a:r>
                        <a:rPr lang="ru-RU" sz="1800" dirty="0" smtClean="0"/>
                        <a:t>1 мужчина</a:t>
                      </a:r>
                      <a:r>
                        <a:rPr lang="ru-RU" sz="1800" dirty="0"/>
                        <a:t>, полигамия - 1мужчина и много женщин , </a:t>
                      </a:r>
                      <a:r>
                        <a:rPr lang="ru-RU" sz="1800" b="1" dirty="0"/>
                        <a:t>полиандрия</a:t>
                      </a:r>
                      <a:r>
                        <a:rPr lang="ru-RU" sz="1800" dirty="0"/>
                        <a:t> - 1женщина и много мужчин</a:t>
                      </a: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</a:tr>
              <a:tr h="15440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/>
                        <a:t>Для современного мира типично:</a:t>
                      </a: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/>
                        <a:t> 1.Неполная семья или с одним ребенком;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/>
                        <a:t>2. Семья, не регистрирующая брак;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/>
                        <a:t>3. Одиночки, отказывающиеся от любой формы семьи;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/>
                        <a:t> 4. Нетипичные типы;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37935" algn="l"/>
                        </a:tabLst>
                      </a:pPr>
                      <a:r>
                        <a:rPr lang="ru-RU" sz="1800" dirty="0"/>
                        <a:t> 5. Параллельное проживание 2 или более семей.</a:t>
                      </a:r>
                      <a:endParaRPr lang="ru-RU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785813"/>
            <a:ext cx="8786812" cy="58578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1)	Не ворчите.</a:t>
            </a:r>
            <a:br>
              <a:rPr lang="ru-RU" dirty="0" smtClean="0"/>
            </a:br>
            <a:r>
              <a:rPr lang="ru-RU" dirty="0" smtClean="0"/>
              <a:t>2)	Не старайтесь перевоспитать своего супруга.</a:t>
            </a:r>
            <a:br>
              <a:rPr lang="ru-RU" dirty="0" smtClean="0"/>
            </a:br>
            <a:r>
              <a:rPr lang="ru-RU" dirty="0" smtClean="0"/>
              <a:t>3)	Не критикуйте.</a:t>
            </a:r>
            <a:br>
              <a:rPr lang="ru-RU" dirty="0" smtClean="0"/>
            </a:br>
            <a:r>
              <a:rPr lang="ru-RU" dirty="0" smtClean="0"/>
              <a:t>4)	Искренне восхищайтесь достоинствами супруга.</a:t>
            </a:r>
            <a:br>
              <a:rPr lang="ru-RU" dirty="0" smtClean="0"/>
            </a:br>
            <a:r>
              <a:rPr lang="ru-RU" dirty="0" smtClean="0"/>
              <a:t>5)	Уделяйте внимание супруге.</a:t>
            </a:r>
            <a:br>
              <a:rPr lang="ru-RU" dirty="0" smtClean="0"/>
            </a:br>
            <a:r>
              <a:rPr lang="ru-RU" dirty="0" smtClean="0"/>
              <a:t>6)	Будьте вежливы.</a:t>
            </a:r>
            <a:br>
              <a:rPr lang="ru-RU" dirty="0" smtClean="0"/>
            </a:br>
            <a:r>
              <a:rPr lang="ru-RU" dirty="0" smtClean="0"/>
              <a:t>7)	Читайте литературу о супружеских  взаимоотношениях.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0" y="642938"/>
            <a:ext cx="8786813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Georgia" pitchFamily="18" charset="0"/>
              </a:rPr>
              <a:t>ДЕМОГРАФИЧЕСКИЙ ПЕРЕХОД </a:t>
            </a:r>
          </a:p>
          <a:p>
            <a:pPr algn="ctr"/>
            <a:r>
              <a:rPr lang="ru-RU" sz="2800">
                <a:latin typeface="Georgia" pitchFamily="18" charset="0"/>
              </a:rPr>
              <a:t>(концепции, объясняющие смену типов воспроизводства населения) Демографический переход означает процесс последовательных изменений рождаемости, смертности и естественного прироста населения по мере социально-экономического развития стран. </a:t>
            </a:r>
          </a:p>
          <a:p>
            <a:pPr algn="ctr"/>
            <a:endParaRPr lang="ru-RU" sz="2800">
              <a:latin typeface="Georgia" pitchFamily="18" charset="0"/>
            </a:endParaRPr>
          </a:p>
          <a:p>
            <a:pPr algn="ctr"/>
            <a:endParaRPr lang="ru-RU" sz="2400">
              <a:latin typeface="Georgia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500063"/>
            <a:ext cx="8858250" cy="600233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cs typeface="Times New Roman" pitchFamily="18" charset="0"/>
              </a:rPr>
              <a:t>Фаза 1</a:t>
            </a:r>
            <a:r>
              <a:rPr lang="ru-RU" sz="2400" b="1">
                <a:solidFill>
                  <a:srgbClr val="FF0000"/>
                </a:solidFill>
                <a:cs typeface="Times New Roman" pitchFamily="18" charset="0"/>
              </a:rPr>
              <a:t>. Высокие </a:t>
            </a:r>
            <a:r>
              <a:rPr lang="ru-RU" sz="2400">
                <a:cs typeface="Times New Roman" pitchFamily="18" charset="0"/>
              </a:rPr>
              <a:t>показатели </a:t>
            </a:r>
            <a:r>
              <a:rPr lang="ru-RU" sz="2400" b="1">
                <a:solidFill>
                  <a:srgbClr val="FF0000"/>
                </a:solidFill>
                <a:cs typeface="Times New Roman" pitchFamily="18" charset="0"/>
              </a:rPr>
              <a:t>рождаемости</a:t>
            </a:r>
            <a:r>
              <a:rPr lang="ru-RU" sz="2400">
                <a:cs typeface="Times New Roman" pitchFamily="18" charset="0"/>
              </a:rPr>
              <a:t> и </a:t>
            </a:r>
            <a:r>
              <a:rPr lang="ru-RU" sz="2400" b="1">
                <a:solidFill>
                  <a:srgbClr val="FF0000"/>
                </a:solidFill>
                <a:cs typeface="Times New Roman" pitchFamily="18" charset="0"/>
              </a:rPr>
              <a:t>смертности</a:t>
            </a:r>
            <a:r>
              <a:rPr lang="ru-RU" sz="2400">
                <a:cs typeface="Times New Roman" pitchFamily="18" charset="0"/>
              </a:rPr>
              <a:t>, что делает численность населения практически стабильной. Подобная ситуация возможна при очень </a:t>
            </a:r>
            <a:r>
              <a:rPr lang="ru-RU" sz="2400" b="1">
                <a:cs typeface="Times New Roman" pitchFamily="18" charset="0"/>
              </a:rPr>
              <a:t>слабом</a:t>
            </a:r>
            <a:r>
              <a:rPr lang="ru-RU" sz="2400">
                <a:cs typeface="Times New Roman" pitchFamily="18" charset="0"/>
              </a:rPr>
              <a:t> развитии </a:t>
            </a:r>
            <a:r>
              <a:rPr lang="ru-RU" sz="2400" b="1">
                <a:cs typeface="Times New Roman" pitchFamily="18" charset="0"/>
              </a:rPr>
              <a:t>медицины</a:t>
            </a:r>
            <a:r>
              <a:rPr lang="ru-RU" sz="2400">
                <a:cs typeface="Times New Roman" pitchFamily="18" charset="0"/>
              </a:rPr>
              <a:t>.</a:t>
            </a:r>
            <a:endParaRPr lang="ru-RU" sz="2000"/>
          </a:p>
          <a:p>
            <a:pPr eaLnBrk="0" hangingPunct="0"/>
            <a:r>
              <a:rPr lang="ru-RU" sz="2400" b="1">
                <a:cs typeface="Times New Roman" pitchFamily="18" charset="0"/>
              </a:rPr>
              <a:t>Фаза 2. </a:t>
            </a:r>
            <a:r>
              <a:rPr lang="ru-RU" sz="2400">
                <a:cs typeface="Times New Roman" pitchFamily="18" charset="0"/>
              </a:rPr>
              <a:t>Общество научилось контролировать заболевания, приводившие к слишком высокой </a:t>
            </a:r>
            <a:r>
              <a:rPr lang="ru-RU" sz="2400" b="1">
                <a:cs typeface="Times New Roman" pitchFamily="18" charset="0"/>
              </a:rPr>
              <a:t>смертности</a:t>
            </a:r>
            <a:r>
              <a:rPr lang="ru-RU" sz="2400">
                <a:cs typeface="Times New Roman" pitchFamily="18" charset="0"/>
              </a:rPr>
              <a:t>. Она резко </a:t>
            </a:r>
            <a:r>
              <a:rPr lang="ru-RU" sz="2400" b="1">
                <a:cs typeface="Times New Roman" pitchFamily="18" charset="0"/>
              </a:rPr>
              <a:t>снизилась</a:t>
            </a:r>
            <a:r>
              <a:rPr lang="ru-RU" sz="2400">
                <a:cs typeface="Times New Roman" pitchFamily="18" charset="0"/>
              </a:rPr>
              <a:t>, но </a:t>
            </a:r>
            <a:r>
              <a:rPr lang="ru-RU" sz="2400" b="1">
                <a:solidFill>
                  <a:srgbClr val="FF0000"/>
                </a:solidFill>
                <a:cs typeface="Times New Roman" pitchFamily="18" charset="0"/>
              </a:rPr>
              <a:t>рождаемость</a:t>
            </a:r>
            <a:r>
              <a:rPr lang="ru-RU" sz="2400">
                <a:cs typeface="Times New Roman" pitchFamily="18" charset="0"/>
              </a:rPr>
              <a:t> осталась </a:t>
            </a:r>
            <a:r>
              <a:rPr lang="ru-RU" sz="2400" b="1">
                <a:solidFill>
                  <a:srgbClr val="FF0000"/>
                </a:solidFill>
                <a:cs typeface="Times New Roman" pitchFamily="18" charset="0"/>
              </a:rPr>
              <a:t>высокой</a:t>
            </a:r>
            <a:r>
              <a:rPr lang="ru-RU" sz="2400">
                <a:cs typeface="Times New Roman" pitchFamily="18" charset="0"/>
              </a:rPr>
              <a:t>, что вызвало быстрый рост населения.</a:t>
            </a:r>
            <a:endParaRPr lang="ru-RU" sz="2000"/>
          </a:p>
          <a:p>
            <a:pPr eaLnBrk="0" hangingPunct="0"/>
            <a:r>
              <a:rPr lang="ru-RU" sz="2400" b="1">
                <a:cs typeface="Times New Roman" pitchFamily="18" charset="0"/>
              </a:rPr>
              <a:t>Фаза 3.</a:t>
            </a:r>
            <a:r>
              <a:rPr lang="ru-RU" sz="2400">
                <a:cs typeface="Times New Roman" pitchFamily="18" charset="0"/>
              </a:rPr>
              <a:t> Социально-экономические преобразования в мире приводят к общему </a:t>
            </a:r>
            <a:r>
              <a:rPr lang="ru-RU" sz="2400" b="1">
                <a:cs typeface="Times New Roman" pitchFamily="18" charset="0"/>
              </a:rPr>
              <a:t>снижению рождаемости</a:t>
            </a:r>
            <a:r>
              <a:rPr lang="ru-RU" sz="2400">
                <a:cs typeface="Times New Roman" pitchFamily="18" charset="0"/>
              </a:rPr>
              <a:t>. В конце этой фазы </a:t>
            </a:r>
            <a:r>
              <a:rPr lang="ru-RU" sz="2400" b="1">
                <a:solidFill>
                  <a:srgbClr val="FF0000"/>
                </a:solidFill>
                <a:cs typeface="Times New Roman" pitchFamily="18" charset="0"/>
              </a:rPr>
              <a:t>численность</a:t>
            </a:r>
            <a:r>
              <a:rPr lang="ru-RU" sz="2400">
                <a:cs typeface="Times New Roman" pitchFamily="18" charset="0"/>
              </a:rPr>
              <a:t> население вновь </a:t>
            </a:r>
            <a:r>
              <a:rPr lang="ru-RU" sz="2400" b="1">
                <a:solidFill>
                  <a:srgbClr val="FF0000"/>
                </a:solidFill>
                <a:cs typeface="Times New Roman" pitchFamily="18" charset="0"/>
              </a:rPr>
              <a:t>стабилизируется</a:t>
            </a:r>
            <a:r>
              <a:rPr lang="ru-RU" sz="2400">
                <a:cs typeface="Times New Roman" pitchFamily="18" charset="0"/>
              </a:rPr>
              <a:t>, поскольку </a:t>
            </a:r>
            <a:r>
              <a:rPr lang="ru-RU" sz="2400" b="1">
                <a:solidFill>
                  <a:srgbClr val="FF0000"/>
                </a:solidFill>
                <a:cs typeface="Times New Roman" pitchFamily="18" charset="0"/>
              </a:rPr>
              <a:t>снижение</a:t>
            </a:r>
            <a:r>
              <a:rPr lang="ru-RU" sz="2400">
                <a:cs typeface="Times New Roman" pitchFamily="18" charset="0"/>
              </a:rPr>
              <a:t> детской </a:t>
            </a:r>
            <a:r>
              <a:rPr lang="ru-RU" sz="2400" b="1">
                <a:solidFill>
                  <a:srgbClr val="FF0000"/>
                </a:solidFill>
                <a:cs typeface="Times New Roman" pitchFamily="18" charset="0"/>
              </a:rPr>
              <a:t>смертности</a:t>
            </a:r>
            <a:r>
              <a:rPr lang="ru-RU" sz="2400">
                <a:cs typeface="Times New Roman" pitchFamily="18" charset="0"/>
              </a:rPr>
              <a:t> компенсируется низкой рождаемостью.</a:t>
            </a:r>
            <a:endParaRPr lang="ru-RU" sz="2000"/>
          </a:p>
          <a:p>
            <a:pPr eaLnBrk="0" hangingPunct="0"/>
            <a:r>
              <a:rPr lang="ru-RU" sz="2400" b="1">
                <a:cs typeface="Times New Roman" pitchFamily="18" charset="0"/>
              </a:rPr>
              <a:t>Фаза 4.</a:t>
            </a:r>
            <a:r>
              <a:rPr lang="ru-RU" sz="2400">
                <a:cs typeface="Times New Roman" pitchFamily="18" charset="0"/>
              </a:rPr>
              <a:t> </a:t>
            </a:r>
            <a:r>
              <a:rPr lang="ru-RU" sz="2400" b="1">
                <a:cs typeface="Times New Roman" pitchFamily="18" charset="0"/>
              </a:rPr>
              <a:t>Низкие</a:t>
            </a:r>
            <a:r>
              <a:rPr lang="ru-RU" sz="2400">
                <a:cs typeface="Times New Roman" pitchFamily="18" charset="0"/>
              </a:rPr>
              <a:t> коэффициенты </a:t>
            </a:r>
            <a:r>
              <a:rPr lang="ru-RU" sz="2400" b="1">
                <a:cs typeface="Times New Roman" pitchFamily="18" charset="0"/>
              </a:rPr>
              <a:t>рождаемости и смертности </a:t>
            </a:r>
            <a:r>
              <a:rPr lang="ru-RU" sz="2400">
                <a:cs typeface="Times New Roman" pitchFamily="18" charset="0"/>
              </a:rPr>
              <a:t>обуславливают практически </a:t>
            </a:r>
            <a:r>
              <a:rPr lang="ru-RU" sz="2400" b="1">
                <a:cs typeface="Times New Roman" pitchFamily="18" charset="0"/>
              </a:rPr>
              <a:t>неизменный уровень населения </a:t>
            </a:r>
            <a:r>
              <a:rPr lang="ru-RU" sz="2400">
                <a:cs typeface="Times New Roman" pitchFamily="18" charset="0"/>
              </a:rPr>
              <a:t>планеты. </a:t>
            </a: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85750"/>
            <a:ext cx="8643938" cy="6429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СРЕДНЯЯ ПРОДОЛЖИТЕЛЬНОСТЬ ЖИЗНИ (лет)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1071563"/>
          <a:ext cx="8429685" cy="523209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214710"/>
                <a:gridCol w="2405080"/>
                <a:gridCol w="2809895"/>
              </a:tblGrid>
              <a:tr h="571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Страна</a:t>
                      </a:r>
                      <a:endParaRPr lang="ru-RU" sz="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Мужчины </a:t>
                      </a:r>
                      <a:endParaRPr lang="ru-RU" sz="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Женщины </a:t>
                      </a:r>
                      <a:endParaRPr lang="ru-RU" sz="600" dirty="0" smtClean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России</a:t>
                      </a:r>
                      <a:endParaRPr lang="ru-RU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57,7</a:t>
                      </a:r>
                      <a:endParaRPr lang="ru-RU" sz="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71,2</a:t>
                      </a:r>
                      <a:endParaRPr lang="ru-RU" sz="500" dirty="0" smtClean="0"/>
                    </a:p>
                  </a:txBody>
                  <a:tcPr/>
                </a:tc>
              </a:tr>
              <a:tr h="18573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развитые страны (США, Канада, Франция, Германия и др.)</a:t>
                      </a:r>
                      <a:endParaRPr lang="ru-RU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73-74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79-80</a:t>
                      </a:r>
                      <a:endParaRPr lang="ru-RU" sz="500" dirty="0" smtClean="0"/>
                    </a:p>
                    <a:p>
                      <a:pPr algn="ctr"/>
                      <a:endParaRPr lang="ru-RU" sz="3200" dirty="0"/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smtClean="0"/>
                        <a:t>Япония</a:t>
                      </a:r>
                      <a:endParaRPr lang="ru-RU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75,90</a:t>
                      </a:r>
                      <a:endParaRPr lang="ru-RU" sz="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81,6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85750" y="714375"/>
            <a:ext cx="8658225" cy="5643563"/>
          </a:xfrm>
        </p:spPr>
        <p:txBody>
          <a:bodyPr/>
          <a:lstStyle/>
          <a:p>
            <a:pPr eaLnBrk="1" hangingPunct="1"/>
            <a:r>
              <a:rPr lang="ru-RU" sz="2400" smtClean="0"/>
              <a:t>В ТЕЧЕНИЕ XX ВЕКА РОССИЯ ПЕРЕЖИЛА НЕСКОЛЬКО ДЕМОГРАФИЧЕСКИХ КРИЗИСОВ </a:t>
            </a:r>
            <a:br>
              <a:rPr lang="ru-RU" sz="2400" smtClean="0"/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3200" smtClean="0"/>
              <a:t>Первая мировая война (1914—1918), Гражданская война (1917—1922)</a:t>
            </a:r>
            <a:br>
              <a:rPr lang="ru-RU" sz="3200" smtClean="0"/>
            </a:b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3200" smtClean="0"/>
              <a:t>Голод в СССР 1932—1933, период коллективизации и массовых репрессий (1930—1953)</a:t>
            </a:r>
            <a:br>
              <a:rPr lang="ru-RU" sz="3200" smtClean="0"/>
            </a:b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3200" smtClean="0"/>
              <a:t>Вторая мировая война, депортации народов, послевоенный голод</a:t>
            </a:r>
            <a:br>
              <a:rPr lang="ru-RU" sz="3200" smtClean="0"/>
            </a:b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3200" smtClean="0"/>
              <a:t>Экономический кризис 1990-х годов</a:t>
            </a:r>
            <a:br>
              <a:rPr lang="ru-RU" sz="3200" smtClean="0"/>
            </a:br>
            <a:r>
              <a:rPr lang="ru-RU" sz="3200" smtClean="0"/>
              <a:t>               </a:t>
            </a:r>
            <a:r>
              <a:rPr lang="ru-RU" sz="3200" b="1" smtClean="0">
                <a:solidFill>
                  <a:srgbClr val="FF0000"/>
                </a:solidFill>
              </a:rPr>
              <a:t>140—150 млн. человек</a:t>
            </a:r>
            <a:endParaRPr lang="ru-RU" sz="24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214313" y="569913"/>
            <a:ext cx="8786812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6337300" algn="l"/>
              </a:tabLs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1. Государственный доклад о здоровье населения в 1993г, </a:t>
            </a:r>
          </a:p>
          <a:p>
            <a:pPr eaLnBrk="0" hangingPunct="0">
              <a:tabLst>
                <a:tab pos="6337300" algn="l"/>
              </a:tabLs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 2. Аналитическая  справка «Здоровье населения в России в 1992-1993 годах»</a:t>
            </a:r>
          </a:p>
          <a:p>
            <a:pPr eaLnBrk="0" hangingPunct="0">
              <a:tabLst>
                <a:tab pos="6337300" algn="l"/>
              </a:tabLs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3. Материалы парламентских слушаний "О демографической ситуации в России и мерах правительства Российской федерации по ее оптимизации"  (30.05.00)  – приложение </a:t>
            </a:r>
          </a:p>
          <a:p>
            <a:pPr eaLnBrk="0" hangingPunct="0">
              <a:tabLst>
                <a:tab pos="6337300" algn="l"/>
              </a:tabLs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4. Концепция демографического развития РФ на период до 2015 г. (одобрена 09.2001) – стр. 200 учебник</a:t>
            </a:r>
          </a:p>
          <a:p>
            <a:pPr eaLnBrk="0" hangingPunct="0">
              <a:tabLst>
                <a:tab pos="6337300" algn="l"/>
              </a:tabLs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5. Послание Федеральному собранию президента 2оо6г.</a:t>
            </a:r>
          </a:p>
          <a:p>
            <a:pPr eaLnBrk="0" hangingPunct="0">
              <a:tabLst>
                <a:tab pos="6337300" algn="l"/>
              </a:tabLs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6. «Концепция демографического развития страны до 2025 года» (23.05. 07) </a:t>
            </a:r>
          </a:p>
          <a:p>
            <a:pPr eaLnBrk="0" hangingPunct="0">
              <a:tabLst>
                <a:tab pos="6337300" algn="l"/>
              </a:tabLst>
            </a:pP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785794"/>
          <a:ext cx="8358217" cy="4967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Содержимое 3" descr="russiaper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714375"/>
            <a:ext cx="8718550" cy="59293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115</TotalTime>
  <Words>509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Trebuchet MS</vt:lpstr>
      <vt:lpstr>Georgia</vt:lpstr>
      <vt:lpstr>Wingdings 2</vt:lpstr>
      <vt:lpstr>Calibri</vt:lpstr>
      <vt:lpstr>PragmaticaKMM</vt:lpstr>
      <vt:lpstr>Times New Roman</vt:lpstr>
      <vt:lpstr>Городская</vt:lpstr>
      <vt:lpstr>Демографическая  ситуация  в современной  России. </vt:lpstr>
      <vt:lpstr>Слайд 2</vt:lpstr>
      <vt:lpstr>1) Не ворчите. 2) Не старайтесь перевоспитать своего супруга. 3) Не критикуйте. 4) Искренне восхищайтесь достоинствами супруга. 5) Уделяйте внимание супруге. 6) Будьте вежливы. 7) Читайте литературу о супружеских  взаимоотношениях. </vt:lpstr>
      <vt:lpstr>Слайд 4</vt:lpstr>
      <vt:lpstr>  СРЕДНЯЯ ПРОДОЛЖИТЕЛЬНОСТЬ ЖИЗНИ (лет) </vt:lpstr>
      <vt:lpstr>В ТЕЧЕНИЕ XX ВЕКА РОССИЯ ПЕРЕЖИЛА НЕСКОЛЬКО ДЕМОГРАФИЧЕСКИХ КРИЗИСОВ  ►Первая мировая война (1914—1918), Гражданская война (1917—1922) ►Голод в СССР 1932—1933, период коллективизации и массовых репрессий (1930—1953) ►Вторая мировая война, депортации народов, послевоенный голод ►Экономический кризис 1990-х годов                140—150 млн. человек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Демографическая  ситуация  в современной  России. </dc:title>
  <cp:lastModifiedBy>анна</cp:lastModifiedBy>
  <cp:revision>19</cp:revision>
  <dcterms:modified xsi:type="dcterms:W3CDTF">2012-11-18T19:30:16Z</dcterms:modified>
</cp:coreProperties>
</file>